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1"/>
  </p:notesMasterIdLst>
  <p:handoutMasterIdLst>
    <p:handoutMasterId r:id="rId22"/>
  </p:handoutMasterIdLst>
  <p:sldIdLst>
    <p:sldId id="256" r:id="rId6"/>
    <p:sldId id="272" r:id="rId7"/>
    <p:sldId id="267" r:id="rId8"/>
    <p:sldId id="279" r:id="rId9"/>
    <p:sldId id="258" r:id="rId10"/>
    <p:sldId id="280" r:id="rId11"/>
    <p:sldId id="270" r:id="rId12"/>
    <p:sldId id="281" r:id="rId13"/>
    <p:sldId id="282" r:id="rId14"/>
    <p:sldId id="284" r:id="rId15"/>
    <p:sldId id="285" r:id="rId16"/>
    <p:sldId id="283" r:id="rId17"/>
    <p:sldId id="277" r:id="rId18"/>
    <p:sldId id="278" r:id="rId19"/>
    <p:sldId id="269" r:id="rId20"/>
  </p:sldIdLst>
  <p:sldSz cx="6858000" cy="9906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FFFFFF"/>
    <a:srgbClr val="F4F7D7"/>
    <a:srgbClr val="FFD766"/>
    <a:srgbClr val="9BC2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3" autoAdjust="0"/>
    <p:restoredTop sz="94660"/>
  </p:normalViewPr>
  <p:slideViewPr>
    <p:cSldViewPr snapToGrid="0">
      <p:cViewPr varScale="1">
        <p:scale>
          <a:sx n="111" d="100"/>
          <a:sy n="111" d="100"/>
        </p:scale>
        <p:origin x="420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259A22-431D-495C-800A-41FB8C644443}" type="doc">
      <dgm:prSet loTypeId="urn:microsoft.com/office/officeart/2005/8/layout/radial6" loCatId="cycle" qsTypeId="urn:microsoft.com/office/officeart/2005/8/quickstyle/simple2" qsCatId="simple" csTypeId="urn:microsoft.com/office/officeart/2005/8/colors/colorful5" csCatId="colorful" phldr="1"/>
      <dgm:spPr/>
      <dgm:t>
        <a:bodyPr/>
        <a:lstStyle/>
        <a:p>
          <a:endParaRPr lang="en-GB"/>
        </a:p>
      </dgm:t>
    </dgm:pt>
    <dgm:pt modelId="{AA01C3D3-BB4D-4D7A-BC7A-0F06D079BFA7}">
      <dgm:prSet phldrT="[Text]" custT="1"/>
      <dgm:spPr>
        <a:solidFill>
          <a:schemeClr val="accent1"/>
        </a:solidFill>
      </dgm:spPr>
      <dgm:t>
        <a:bodyPr/>
        <a:lstStyle/>
        <a:p>
          <a:r>
            <a:rPr lang="en-GB" sz="900" dirty="0">
              <a:latin typeface="STXinwei" panose="02010800040101010101" pitchFamily="2" charset="-122"/>
              <a:ea typeface="STXinwei" panose="02010800040101010101" pitchFamily="2" charset="-122"/>
            </a:rPr>
            <a:t>Badge Selection</a:t>
          </a:r>
        </a:p>
      </dgm:t>
    </dgm:pt>
    <dgm:pt modelId="{67EAEBE0-B19B-4A01-AF9E-5308B752B635}" type="parTrans" cxnId="{65D45B45-DC6F-47CC-AF91-C2BEB38CE0B7}">
      <dgm:prSet/>
      <dgm:spPr/>
      <dgm:t>
        <a:bodyPr/>
        <a:lstStyle/>
        <a:p>
          <a:endParaRPr lang="en-GB"/>
        </a:p>
      </dgm:t>
    </dgm:pt>
    <dgm:pt modelId="{F22BFB8E-A1F1-463B-BA2C-0E676A0B507D}" type="sibTrans" cxnId="{65D45B45-DC6F-47CC-AF91-C2BEB38CE0B7}">
      <dgm:prSet/>
      <dgm:spPr/>
      <dgm:t>
        <a:bodyPr/>
        <a:lstStyle/>
        <a:p>
          <a:endParaRPr lang="en-GB"/>
        </a:p>
      </dgm:t>
    </dgm:pt>
    <dgm:pt modelId="{4DC210E3-4945-484E-B289-0A2DAB7264EA}">
      <dgm:prSet phldrT="[Text]" custT="1"/>
      <dgm:spPr>
        <a:solidFill>
          <a:schemeClr val="accent1"/>
        </a:solidFill>
      </dgm:spPr>
      <dgm:t>
        <a:bodyPr/>
        <a:lstStyle/>
        <a:p>
          <a:r>
            <a:rPr lang="en-GB" sz="900" dirty="0">
              <a:latin typeface="STXinwei" panose="02010800040101010101" pitchFamily="2" charset="-122"/>
              <a:ea typeface="STXinwei" panose="02010800040101010101" pitchFamily="2" charset="-122"/>
            </a:rPr>
            <a:t>Planning</a:t>
          </a:r>
        </a:p>
      </dgm:t>
    </dgm:pt>
    <dgm:pt modelId="{E01042B2-64E7-4FB8-BF1C-7349FBDC6D5F}" type="parTrans" cxnId="{0D1416AF-EFBD-45EB-83D4-065D0B509B36}">
      <dgm:prSet/>
      <dgm:spPr/>
      <dgm:t>
        <a:bodyPr/>
        <a:lstStyle/>
        <a:p>
          <a:endParaRPr lang="en-GB"/>
        </a:p>
      </dgm:t>
    </dgm:pt>
    <dgm:pt modelId="{BF26719D-9A2B-4EED-BBC3-C0A8F4C046D9}" type="sibTrans" cxnId="{0D1416AF-EFBD-45EB-83D4-065D0B509B36}">
      <dgm:prSet/>
      <dgm:spPr>
        <a:solidFill>
          <a:schemeClr val="tx2"/>
        </a:solidFill>
      </dgm:spPr>
      <dgm:t>
        <a:bodyPr/>
        <a:lstStyle/>
        <a:p>
          <a:endParaRPr lang="en-GB"/>
        </a:p>
      </dgm:t>
    </dgm:pt>
    <dgm:pt modelId="{68A9C684-F592-44C1-A5DA-520DD9536CA5}">
      <dgm:prSet phldrT="[Text]" custT="1"/>
      <dgm:spPr>
        <a:solidFill>
          <a:schemeClr val="accent1"/>
        </a:solidFill>
      </dgm:spPr>
      <dgm:t>
        <a:bodyPr/>
        <a:lstStyle/>
        <a:p>
          <a:r>
            <a:rPr lang="en-GB" sz="900" dirty="0">
              <a:latin typeface="STXinwei" panose="02010800040101010101" pitchFamily="2" charset="-122"/>
              <a:ea typeface="STXinwei" panose="02010800040101010101" pitchFamily="2" charset="-122"/>
            </a:rPr>
            <a:t>Delivery</a:t>
          </a:r>
          <a:endParaRPr lang="en-GB" sz="1050" dirty="0">
            <a:latin typeface="STXinwei" panose="02010800040101010101" pitchFamily="2" charset="-122"/>
            <a:ea typeface="STXinwei" panose="02010800040101010101" pitchFamily="2" charset="-122"/>
          </a:endParaRPr>
        </a:p>
      </dgm:t>
    </dgm:pt>
    <dgm:pt modelId="{12B4AC05-383F-4AD6-A3AA-7C5BDE96F935}" type="parTrans" cxnId="{FCA92385-62EE-4111-863C-EC52150A2D64}">
      <dgm:prSet/>
      <dgm:spPr/>
      <dgm:t>
        <a:bodyPr/>
        <a:lstStyle/>
        <a:p>
          <a:endParaRPr lang="en-GB"/>
        </a:p>
      </dgm:t>
    </dgm:pt>
    <dgm:pt modelId="{27FA3778-C42B-4E86-9DD0-7FBD0C47E9DB}" type="sibTrans" cxnId="{FCA92385-62EE-4111-863C-EC52150A2D64}">
      <dgm:prSet/>
      <dgm:spPr>
        <a:solidFill>
          <a:schemeClr val="tx2"/>
        </a:solidFill>
      </dgm:spPr>
      <dgm:t>
        <a:bodyPr/>
        <a:lstStyle/>
        <a:p>
          <a:endParaRPr lang="en-GB"/>
        </a:p>
      </dgm:t>
    </dgm:pt>
    <dgm:pt modelId="{29F571B5-B92B-4728-80A2-C41D441999A4}">
      <dgm:prSet phldrT="[Text]" custT="1"/>
      <dgm:spPr>
        <a:solidFill>
          <a:schemeClr val="accent1"/>
        </a:solidFill>
      </dgm:spPr>
      <dgm:t>
        <a:bodyPr/>
        <a:lstStyle/>
        <a:p>
          <a:r>
            <a:rPr lang="en-GB" sz="800" dirty="0">
              <a:latin typeface="STXinwei" panose="02010800040101010101" pitchFamily="2" charset="-122"/>
              <a:ea typeface="STXinwei" panose="02010800040101010101" pitchFamily="2" charset="-122"/>
            </a:rPr>
            <a:t>Evaluation</a:t>
          </a:r>
        </a:p>
      </dgm:t>
    </dgm:pt>
    <dgm:pt modelId="{CF07B055-2432-49A2-A41F-6D0E268FDF05}" type="parTrans" cxnId="{C5EF3081-5A00-409F-BEE4-52A9EA8ADEC8}">
      <dgm:prSet/>
      <dgm:spPr/>
      <dgm:t>
        <a:bodyPr/>
        <a:lstStyle/>
        <a:p>
          <a:endParaRPr lang="en-GB"/>
        </a:p>
      </dgm:t>
    </dgm:pt>
    <dgm:pt modelId="{AA8D37E5-D783-43B2-8302-B7631571E2C3}" type="sibTrans" cxnId="{C5EF3081-5A00-409F-BEE4-52A9EA8ADEC8}">
      <dgm:prSet/>
      <dgm:spPr>
        <a:solidFill>
          <a:schemeClr val="tx2"/>
        </a:solidFill>
      </dgm:spPr>
      <dgm:t>
        <a:bodyPr/>
        <a:lstStyle/>
        <a:p>
          <a:endParaRPr lang="en-GB"/>
        </a:p>
      </dgm:t>
    </dgm:pt>
    <dgm:pt modelId="{85745A11-4F2D-4ED9-B94D-33FD0BF0DD6C}" type="pres">
      <dgm:prSet presAssocID="{92259A22-431D-495C-800A-41FB8C644443}" presName="Name0" presStyleCnt="0">
        <dgm:presLayoutVars>
          <dgm:chMax val="1"/>
          <dgm:dir/>
          <dgm:animLvl val="ctr"/>
          <dgm:resizeHandles val="exact"/>
        </dgm:presLayoutVars>
      </dgm:prSet>
      <dgm:spPr/>
    </dgm:pt>
    <dgm:pt modelId="{767332B2-0CC2-4EC7-8A28-E37869884C5C}" type="pres">
      <dgm:prSet presAssocID="{AA01C3D3-BB4D-4D7A-BC7A-0F06D079BFA7}" presName="centerShape" presStyleLbl="node0" presStyleIdx="0" presStyleCnt="1" custLinFactNeighborX="0" custLinFactNeighborY="607"/>
      <dgm:spPr/>
    </dgm:pt>
    <dgm:pt modelId="{0CC38C14-494E-407B-BA66-FCD079D82586}" type="pres">
      <dgm:prSet presAssocID="{4DC210E3-4945-484E-B289-0A2DAB7264EA}" presName="node" presStyleLbl="node1" presStyleIdx="0" presStyleCnt="3" custScaleX="138694" custScaleY="137316" custRadScaleRad="96712" custRadScaleInc="0">
        <dgm:presLayoutVars>
          <dgm:bulletEnabled val="1"/>
        </dgm:presLayoutVars>
      </dgm:prSet>
      <dgm:spPr/>
    </dgm:pt>
    <dgm:pt modelId="{5D783F43-F637-4254-9CEB-E58D9FCAA90C}" type="pres">
      <dgm:prSet presAssocID="{4DC210E3-4945-484E-B289-0A2DAB7264EA}" presName="dummy" presStyleCnt="0"/>
      <dgm:spPr/>
    </dgm:pt>
    <dgm:pt modelId="{01CD1472-DB9F-4CE1-AB6D-FF94FB805E8C}" type="pres">
      <dgm:prSet presAssocID="{BF26719D-9A2B-4EED-BBC3-C0A8F4C046D9}" presName="sibTrans" presStyleLbl="sibTrans2D1" presStyleIdx="0" presStyleCnt="3"/>
      <dgm:spPr/>
    </dgm:pt>
    <dgm:pt modelId="{9BC04387-A5BF-413A-8DBD-8E4255441129}" type="pres">
      <dgm:prSet presAssocID="{68A9C684-F592-44C1-A5DA-520DD9536CA5}" presName="node" presStyleLbl="node1" presStyleIdx="1" presStyleCnt="3" custScaleX="138694" custScaleY="137316">
        <dgm:presLayoutVars>
          <dgm:bulletEnabled val="1"/>
        </dgm:presLayoutVars>
      </dgm:prSet>
      <dgm:spPr/>
    </dgm:pt>
    <dgm:pt modelId="{EA99D842-3894-4CF7-A6F8-F4A1FE6E7119}" type="pres">
      <dgm:prSet presAssocID="{68A9C684-F592-44C1-A5DA-520DD9536CA5}" presName="dummy" presStyleCnt="0"/>
      <dgm:spPr/>
    </dgm:pt>
    <dgm:pt modelId="{F4FDEFCB-3942-49B7-B0FC-BD8FBAF9461B}" type="pres">
      <dgm:prSet presAssocID="{27FA3778-C42B-4E86-9DD0-7FBD0C47E9DB}" presName="sibTrans" presStyleLbl="sibTrans2D1" presStyleIdx="1" presStyleCnt="3"/>
      <dgm:spPr/>
    </dgm:pt>
    <dgm:pt modelId="{EF011986-ACEA-4D5E-B232-29ED2783B64F}" type="pres">
      <dgm:prSet presAssocID="{29F571B5-B92B-4728-80A2-C41D441999A4}" presName="node" presStyleLbl="node1" presStyleIdx="2" presStyleCnt="3" custScaleX="138694" custScaleY="137316">
        <dgm:presLayoutVars>
          <dgm:bulletEnabled val="1"/>
        </dgm:presLayoutVars>
      </dgm:prSet>
      <dgm:spPr/>
    </dgm:pt>
    <dgm:pt modelId="{D48DF174-2993-4F5C-945F-B03471870264}" type="pres">
      <dgm:prSet presAssocID="{29F571B5-B92B-4728-80A2-C41D441999A4}" presName="dummy" presStyleCnt="0"/>
      <dgm:spPr/>
    </dgm:pt>
    <dgm:pt modelId="{B4CD04C1-8F59-4147-AA4C-C4B28478C76D}" type="pres">
      <dgm:prSet presAssocID="{AA8D37E5-D783-43B2-8302-B7631571E2C3}" presName="sibTrans" presStyleLbl="sibTrans2D1" presStyleIdx="2" presStyleCnt="3"/>
      <dgm:spPr/>
    </dgm:pt>
  </dgm:ptLst>
  <dgm:cxnLst>
    <dgm:cxn modelId="{0674A70F-DEFF-4AB9-94AC-BF601A05E9E5}" type="presOf" srcId="{BF26719D-9A2B-4EED-BBC3-C0A8F4C046D9}" destId="{01CD1472-DB9F-4CE1-AB6D-FF94FB805E8C}" srcOrd="0" destOrd="0" presId="urn:microsoft.com/office/officeart/2005/8/layout/radial6"/>
    <dgm:cxn modelId="{97ED3418-7B6A-4A77-A935-15929C4EF547}" type="presOf" srcId="{29F571B5-B92B-4728-80A2-C41D441999A4}" destId="{EF011986-ACEA-4D5E-B232-29ED2783B64F}" srcOrd="0" destOrd="0" presId="urn:microsoft.com/office/officeart/2005/8/layout/radial6"/>
    <dgm:cxn modelId="{61094F60-6C7E-4CE1-9788-B96086DBBDCE}" type="presOf" srcId="{4DC210E3-4945-484E-B289-0A2DAB7264EA}" destId="{0CC38C14-494E-407B-BA66-FCD079D82586}" srcOrd="0" destOrd="0" presId="urn:microsoft.com/office/officeart/2005/8/layout/radial6"/>
    <dgm:cxn modelId="{65D45B45-DC6F-47CC-AF91-C2BEB38CE0B7}" srcId="{92259A22-431D-495C-800A-41FB8C644443}" destId="{AA01C3D3-BB4D-4D7A-BC7A-0F06D079BFA7}" srcOrd="0" destOrd="0" parTransId="{67EAEBE0-B19B-4A01-AF9E-5308B752B635}" sibTransId="{F22BFB8E-A1F1-463B-BA2C-0E676A0B507D}"/>
    <dgm:cxn modelId="{6A2F6945-08CB-4E86-B321-9864769B7265}" type="presOf" srcId="{AA8D37E5-D783-43B2-8302-B7631571E2C3}" destId="{B4CD04C1-8F59-4147-AA4C-C4B28478C76D}" srcOrd="0" destOrd="0" presId="urn:microsoft.com/office/officeart/2005/8/layout/radial6"/>
    <dgm:cxn modelId="{F9D06A47-C685-45C0-B63F-F0F7ED6DA1E3}" type="presOf" srcId="{68A9C684-F592-44C1-A5DA-520DD9536CA5}" destId="{9BC04387-A5BF-413A-8DBD-8E4255441129}" srcOrd="0" destOrd="0" presId="urn:microsoft.com/office/officeart/2005/8/layout/radial6"/>
    <dgm:cxn modelId="{8C7EA548-F9F0-4E48-86E1-937335D765F2}" type="presOf" srcId="{AA01C3D3-BB4D-4D7A-BC7A-0F06D079BFA7}" destId="{767332B2-0CC2-4EC7-8A28-E37869884C5C}" srcOrd="0" destOrd="0" presId="urn:microsoft.com/office/officeart/2005/8/layout/radial6"/>
    <dgm:cxn modelId="{C5EF3081-5A00-409F-BEE4-52A9EA8ADEC8}" srcId="{AA01C3D3-BB4D-4D7A-BC7A-0F06D079BFA7}" destId="{29F571B5-B92B-4728-80A2-C41D441999A4}" srcOrd="2" destOrd="0" parTransId="{CF07B055-2432-49A2-A41F-6D0E268FDF05}" sibTransId="{AA8D37E5-D783-43B2-8302-B7631571E2C3}"/>
    <dgm:cxn modelId="{FCA92385-62EE-4111-863C-EC52150A2D64}" srcId="{AA01C3D3-BB4D-4D7A-BC7A-0F06D079BFA7}" destId="{68A9C684-F592-44C1-A5DA-520DD9536CA5}" srcOrd="1" destOrd="0" parTransId="{12B4AC05-383F-4AD6-A3AA-7C5BDE96F935}" sibTransId="{27FA3778-C42B-4E86-9DD0-7FBD0C47E9DB}"/>
    <dgm:cxn modelId="{0D1416AF-EFBD-45EB-83D4-065D0B509B36}" srcId="{AA01C3D3-BB4D-4D7A-BC7A-0F06D079BFA7}" destId="{4DC210E3-4945-484E-B289-0A2DAB7264EA}" srcOrd="0" destOrd="0" parTransId="{E01042B2-64E7-4FB8-BF1C-7349FBDC6D5F}" sibTransId="{BF26719D-9A2B-4EED-BBC3-C0A8F4C046D9}"/>
    <dgm:cxn modelId="{21FA67E8-FD2B-4BE1-AA56-20B9F612B5E3}" type="presOf" srcId="{92259A22-431D-495C-800A-41FB8C644443}" destId="{85745A11-4F2D-4ED9-B94D-33FD0BF0DD6C}" srcOrd="0" destOrd="0" presId="urn:microsoft.com/office/officeart/2005/8/layout/radial6"/>
    <dgm:cxn modelId="{937F5EFB-B1F6-4240-A5C8-7312E9587FA4}" type="presOf" srcId="{27FA3778-C42B-4E86-9DD0-7FBD0C47E9DB}" destId="{F4FDEFCB-3942-49B7-B0FC-BD8FBAF9461B}" srcOrd="0" destOrd="0" presId="urn:microsoft.com/office/officeart/2005/8/layout/radial6"/>
    <dgm:cxn modelId="{D817B0F6-125C-493B-A323-C87E9D2A389E}" type="presParOf" srcId="{85745A11-4F2D-4ED9-B94D-33FD0BF0DD6C}" destId="{767332B2-0CC2-4EC7-8A28-E37869884C5C}" srcOrd="0" destOrd="0" presId="urn:microsoft.com/office/officeart/2005/8/layout/radial6"/>
    <dgm:cxn modelId="{2C212CEC-2106-46B6-A802-65F03900E6B2}" type="presParOf" srcId="{85745A11-4F2D-4ED9-B94D-33FD0BF0DD6C}" destId="{0CC38C14-494E-407B-BA66-FCD079D82586}" srcOrd="1" destOrd="0" presId="urn:microsoft.com/office/officeart/2005/8/layout/radial6"/>
    <dgm:cxn modelId="{E72784D5-4C5D-42D4-9DDD-23223856D50F}" type="presParOf" srcId="{85745A11-4F2D-4ED9-B94D-33FD0BF0DD6C}" destId="{5D783F43-F637-4254-9CEB-E58D9FCAA90C}" srcOrd="2" destOrd="0" presId="urn:microsoft.com/office/officeart/2005/8/layout/radial6"/>
    <dgm:cxn modelId="{7111274C-81F4-4641-8C76-3EE82AEA1E61}" type="presParOf" srcId="{85745A11-4F2D-4ED9-B94D-33FD0BF0DD6C}" destId="{01CD1472-DB9F-4CE1-AB6D-FF94FB805E8C}" srcOrd="3" destOrd="0" presId="urn:microsoft.com/office/officeart/2005/8/layout/radial6"/>
    <dgm:cxn modelId="{F085BF7C-E5A8-4186-A125-1CCC2F67B888}" type="presParOf" srcId="{85745A11-4F2D-4ED9-B94D-33FD0BF0DD6C}" destId="{9BC04387-A5BF-413A-8DBD-8E4255441129}" srcOrd="4" destOrd="0" presId="urn:microsoft.com/office/officeart/2005/8/layout/radial6"/>
    <dgm:cxn modelId="{D9ACC674-EB16-4C28-8666-5972F04EA0DB}" type="presParOf" srcId="{85745A11-4F2D-4ED9-B94D-33FD0BF0DD6C}" destId="{EA99D842-3894-4CF7-A6F8-F4A1FE6E7119}" srcOrd="5" destOrd="0" presId="urn:microsoft.com/office/officeart/2005/8/layout/radial6"/>
    <dgm:cxn modelId="{45E73A02-E1A4-4F55-8FCE-0D76217ACAA0}" type="presParOf" srcId="{85745A11-4F2D-4ED9-B94D-33FD0BF0DD6C}" destId="{F4FDEFCB-3942-49B7-B0FC-BD8FBAF9461B}" srcOrd="6" destOrd="0" presId="urn:microsoft.com/office/officeart/2005/8/layout/radial6"/>
    <dgm:cxn modelId="{BEC28354-054B-47FB-9CC9-67A496B45B82}" type="presParOf" srcId="{85745A11-4F2D-4ED9-B94D-33FD0BF0DD6C}" destId="{EF011986-ACEA-4D5E-B232-29ED2783B64F}" srcOrd="7" destOrd="0" presId="urn:microsoft.com/office/officeart/2005/8/layout/radial6"/>
    <dgm:cxn modelId="{C9AE30A5-7FE0-4456-ACA8-2F9056BFB0F7}" type="presParOf" srcId="{85745A11-4F2D-4ED9-B94D-33FD0BF0DD6C}" destId="{D48DF174-2993-4F5C-945F-B03471870264}" srcOrd="8" destOrd="0" presId="urn:microsoft.com/office/officeart/2005/8/layout/radial6"/>
    <dgm:cxn modelId="{044809D9-FD96-4D20-AD82-6C9D596AE00A}" type="presParOf" srcId="{85745A11-4F2D-4ED9-B94D-33FD0BF0DD6C}" destId="{B4CD04C1-8F59-4147-AA4C-C4B28478C76D}"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CD04C1-8F59-4147-AA4C-C4B28478C76D}">
      <dsp:nvSpPr>
        <dsp:cNvPr id="0" name=""/>
        <dsp:cNvSpPr/>
      </dsp:nvSpPr>
      <dsp:spPr>
        <a:xfrm>
          <a:off x="514204" y="320637"/>
          <a:ext cx="1634506" cy="1634506"/>
        </a:xfrm>
        <a:prstGeom prst="blockArc">
          <a:avLst>
            <a:gd name="adj1" fmla="val 9128514"/>
            <a:gd name="adj2" fmla="val 16137835"/>
            <a:gd name="adj3" fmla="val 4640"/>
          </a:avLst>
        </a:prstGeom>
        <a:solidFill>
          <a:schemeClr val="tx2"/>
        </a:solidFill>
        <a:ln>
          <a:noFill/>
        </a:ln>
        <a:effectLst/>
      </dsp:spPr>
      <dsp:style>
        <a:lnRef idx="0">
          <a:scrgbClr r="0" g="0" b="0"/>
        </a:lnRef>
        <a:fillRef idx="1">
          <a:scrgbClr r="0" g="0" b="0"/>
        </a:fillRef>
        <a:effectRef idx="1">
          <a:scrgbClr r="0" g="0" b="0"/>
        </a:effectRef>
        <a:fontRef idx="minor">
          <a:schemeClr val="lt1"/>
        </a:fontRef>
      </dsp:style>
    </dsp:sp>
    <dsp:sp modelId="{F4FDEFCB-3942-49B7-B0FC-BD8FBAF9461B}">
      <dsp:nvSpPr>
        <dsp:cNvPr id="0" name=""/>
        <dsp:cNvSpPr/>
      </dsp:nvSpPr>
      <dsp:spPr>
        <a:xfrm>
          <a:off x="499769" y="294520"/>
          <a:ext cx="1634506" cy="1634506"/>
        </a:xfrm>
        <a:prstGeom prst="blockArc">
          <a:avLst>
            <a:gd name="adj1" fmla="val 1800000"/>
            <a:gd name="adj2" fmla="val 9000000"/>
            <a:gd name="adj3" fmla="val 4640"/>
          </a:avLst>
        </a:prstGeom>
        <a:solidFill>
          <a:schemeClr val="tx2"/>
        </a:solidFill>
        <a:ln>
          <a:noFill/>
        </a:ln>
        <a:effectLst/>
      </dsp:spPr>
      <dsp:style>
        <a:lnRef idx="0">
          <a:scrgbClr r="0" g="0" b="0"/>
        </a:lnRef>
        <a:fillRef idx="1">
          <a:scrgbClr r="0" g="0" b="0"/>
        </a:fillRef>
        <a:effectRef idx="1">
          <a:scrgbClr r="0" g="0" b="0"/>
        </a:effectRef>
        <a:fontRef idx="minor">
          <a:schemeClr val="lt1"/>
        </a:fontRef>
      </dsp:style>
    </dsp:sp>
    <dsp:sp modelId="{01CD1472-DB9F-4CE1-AB6D-FF94FB805E8C}">
      <dsp:nvSpPr>
        <dsp:cNvPr id="0" name=""/>
        <dsp:cNvSpPr/>
      </dsp:nvSpPr>
      <dsp:spPr>
        <a:xfrm>
          <a:off x="485334" y="320637"/>
          <a:ext cx="1634506" cy="1634506"/>
        </a:xfrm>
        <a:prstGeom prst="blockArc">
          <a:avLst>
            <a:gd name="adj1" fmla="val 16262165"/>
            <a:gd name="adj2" fmla="val 1671486"/>
            <a:gd name="adj3" fmla="val 4640"/>
          </a:avLst>
        </a:prstGeom>
        <a:solidFill>
          <a:schemeClr val="tx2"/>
        </a:solidFill>
        <a:ln>
          <a:noFill/>
        </a:ln>
        <a:effectLst/>
      </dsp:spPr>
      <dsp:style>
        <a:lnRef idx="0">
          <a:scrgbClr r="0" g="0" b="0"/>
        </a:lnRef>
        <a:fillRef idx="1">
          <a:scrgbClr r="0" g="0" b="0"/>
        </a:fillRef>
        <a:effectRef idx="1">
          <a:scrgbClr r="0" g="0" b="0"/>
        </a:effectRef>
        <a:fontRef idx="minor">
          <a:schemeClr val="lt1"/>
        </a:fontRef>
      </dsp:style>
    </dsp:sp>
    <dsp:sp modelId="{767332B2-0CC2-4EC7-8A28-E37869884C5C}">
      <dsp:nvSpPr>
        <dsp:cNvPr id="0" name=""/>
        <dsp:cNvSpPr/>
      </dsp:nvSpPr>
      <dsp:spPr>
        <a:xfrm>
          <a:off x="940822" y="745264"/>
          <a:ext cx="752400" cy="752400"/>
        </a:xfrm>
        <a:prstGeom prst="ellipse">
          <a:avLst/>
        </a:prstGeom>
        <a:solidFill>
          <a:schemeClr val="accent1"/>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latin typeface="STXinwei" panose="02010800040101010101" pitchFamily="2" charset="-122"/>
              <a:ea typeface="STXinwei" panose="02010800040101010101" pitchFamily="2" charset="-122"/>
            </a:rPr>
            <a:t>Badge Selection</a:t>
          </a:r>
        </a:p>
      </dsp:txBody>
      <dsp:txXfrm>
        <a:off x="1051008" y="855450"/>
        <a:ext cx="532028" cy="532028"/>
      </dsp:txXfrm>
    </dsp:sp>
    <dsp:sp modelId="{0CC38C14-494E-407B-BA66-FCD079D82586}">
      <dsp:nvSpPr>
        <dsp:cNvPr id="0" name=""/>
        <dsp:cNvSpPr/>
      </dsp:nvSpPr>
      <dsp:spPr>
        <a:xfrm>
          <a:off x="951785" y="-21879"/>
          <a:ext cx="730474" cy="723216"/>
        </a:xfrm>
        <a:prstGeom prst="ellipse">
          <a:avLst/>
        </a:prstGeom>
        <a:solidFill>
          <a:schemeClr val="accent1"/>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latin typeface="STXinwei" panose="02010800040101010101" pitchFamily="2" charset="-122"/>
              <a:ea typeface="STXinwei" panose="02010800040101010101" pitchFamily="2" charset="-122"/>
            </a:rPr>
            <a:t>Planning</a:t>
          </a:r>
        </a:p>
      </dsp:txBody>
      <dsp:txXfrm>
        <a:off x="1058760" y="84034"/>
        <a:ext cx="516524" cy="511390"/>
      </dsp:txXfrm>
    </dsp:sp>
    <dsp:sp modelId="{9BC04387-A5BF-413A-8DBD-8E4255441129}">
      <dsp:nvSpPr>
        <dsp:cNvPr id="0" name=""/>
        <dsp:cNvSpPr/>
      </dsp:nvSpPr>
      <dsp:spPr>
        <a:xfrm>
          <a:off x="1643127" y="1149311"/>
          <a:ext cx="730474" cy="723216"/>
        </a:xfrm>
        <a:prstGeom prst="ellipse">
          <a:avLst/>
        </a:prstGeom>
        <a:solidFill>
          <a:schemeClr val="accent1"/>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dirty="0">
              <a:latin typeface="STXinwei" panose="02010800040101010101" pitchFamily="2" charset="-122"/>
              <a:ea typeface="STXinwei" panose="02010800040101010101" pitchFamily="2" charset="-122"/>
            </a:rPr>
            <a:t>Delivery</a:t>
          </a:r>
          <a:endParaRPr lang="en-GB" sz="1050" kern="1200" dirty="0">
            <a:latin typeface="STXinwei" panose="02010800040101010101" pitchFamily="2" charset="-122"/>
            <a:ea typeface="STXinwei" panose="02010800040101010101" pitchFamily="2" charset="-122"/>
          </a:endParaRPr>
        </a:p>
      </dsp:txBody>
      <dsp:txXfrm>
        <a:off x="1750102" y="1255224"/>
        <a:ext cx="516524" cy="511390"/>
      </dsp:txXfrm>
    </dsp:sp>
    <dsp:sp modelId="{EF011986-ACEA-4D5E-B232-29ED2783B64F}">
      <dsp:nvSpPr>
        <dsp:cNvPr id="0" name=""/>
        <dsp:cNvSpPr/>
      </dsp:nvSpPr>
      <dsp:spPr>
        <a:xfrm>
          <a:off x="260443" y="1149311"/>
          <a:ext cx="730474" cy="723216"/>
        </a:xfrm>
        <a:prstGeom prst="ellipse">
          <a:avLst/>
        </a:prstGeom>
        <a:solidFill>
          <a:schemeClr val="accent1"/>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GB" sz="800" kern="1200" dirty="0">
              <a:latin typeface="STXinwei" panose="02010800040101010101" pitchFamily="2" charset="-122"/>
              <a:ea typeface="STXinwei" panose="02010800040101010101" pitchFamily="2" charset="-122"/>
            </a:rPr>
            <a:t>Evaluation</a:t>
          </a:r>
        </a:p>
      </dsp:txBody>
      <dsp:txXfrm>
        <a:off x="367418" y="1255224"/>
        <a:ext cx="516524" cy="51139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588FC8-8F19-46DE-A8D7-75E27539BD2E}"/>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19D9213-4BC0-4903-B4B2-29BADFCE7CA4}"/>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5ECE3CCC-C7FA-4E93-9DA6-4C317B3A632E}" type="datetimeFigureOut">
              <a:rPr lang="en-GB" smtClean="0"/>
              <a:t>05/11/2022</a:t>
            </a:fld>
            <a:endParaRPr lang="en-GB"/>
          </a:p>
        </p:txBody>
      </p:sp>
      <p:sp>
        <p:nvSpPr>
          <p:cNvPr id="4" name="Footer Placeholder 3">
            <a:extLst>
              <a:ext uri="{FF2B5EF4-FFF2-40B4-BE49-F238E27FC236}">
                <a16:creationId xmlns:a16="http://schemas.microsoft.com/office/drawing/2014/main" id="{7AE58EBB-5996-487C-BA49-6E874D5EF08C}"/>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B1F1A2C-6519-4B1D-93CD-33DF0AC44049}"/>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BDF58902-2581-48F8-A9AE-529738E0F921}" type="slidenum">
              <a:rPr lang="en-GB" smtClean="0"/>
              <a:t>‹#›</a:t>
            </a:fld>
            <a:endParaRPr lang="en-GB"/>
          </a:p>
        </p:txBody>
      </p:sp>
    </p:spTree>
    <p:extLst>
      <p:ext uri="{BB962C8B-B14F-4D97-AF65-F5344CB8AC3E}">
        <p14:creationId xmlns:p14="http://schemas.microsoft.com/office/powerpoint/2010/main" val="42931496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CB46CAB8-7489-4A8B-8C50-3D2ED7C007CA}" type="datetimeFigureOut">
              <a:rPr lang="en-GB" smtClean="0"/>
              <a:t>05/11/2022</a:t>
            </a:fld>
            <a:endParaRPr lang="en-GB"/>
          </a:p>
        </p:txBody>
      </p:sp>
      <p:sp>
        <p:nvSpPr>
          <p:cNvPr id="4" name="Slide Image Placeholder 3"/>
          <p:cNvSpPr>
            <a:spLocks noGrp="1" noRot="1" noChangeAspect="1"/>
          </p:cNvSpPr>
          <p:nvPr>
            <p:ph type="sldImg" idx="2"/>
          </p:nvPr>
        </p:nvSpPr>
        <p:spPr>
          <a:xfrm>
            <a:off x="2239963" y="1241425"/>
            <a:ext cx="231775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9A4FFFA5-D922-4C97-AFCB-A80AA7D6BF09}" type="slidenum">
              <a:rPr lang="en-GB" smtClean="0"/>
              <a:t>‹#›</a:t>
            </a:fld>
            <a:endParaRPr lang="en-GB"/>
          </a:p>
        </p:txBody>
      </p:sp>
    </p:spTree>
    <p:extLst>
      <p:ext uri="{BB962C8B-B14F-4D97-AF65-F5344CB8AC3E}">
        <p14:creationId xmlns:p14="http://schemas.microsoft.com/office/powerpoint/2010/main" val="245185174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AD1DBAD-670E-4AD9-A1F2-2D7F08A7DFCF}"/>
              </a:ext>
            </a:extLst>
          </p:cNvPr>
          <p:cNvSpPr>
            <a:spLocks noGrp="1"/>
          </p:cNvSpPr>
          <p:nvPr>
            <p:ph type="pic" sz="quarter" idx="13"/>
          </p:nvPr>
        </p:nvSpPr>
        <p:spPr>
          <a:xfrm>
            <a:off x="792162" y="7444740"/>
            <a:ext cx="2507297" cy="1760538"/>
          </a:xfrm>
        </p:spPr>
        <p:txBody>
          <a:bodyPr/>
          <a:lstStyle/>
          <a:p>
            <a:endParaRPr lang="en-GB"/>
          </a:p>
        </p:txBody>
      </p:sp>
      <p:sp>
        <p:nvSpPr>
          <p:cNvPr id="9" name="Picture Placeholder 7">
            <a:extLst>
              <a:ext uri="{FF2B5EF4-FFF2-40B4-BE49-F238E27FC236}">
                <a16:creationId xmlns:a16="http://schemas.microsoft.com/office/drawing/2014/main" id="{2C25DCCB-311C-4B14-9968-4BAF3BA06A4E}"/>
              </a:ext>
            </a:extLst>
          </p:cNvPr>
          <p:cNvSpPr>
            <a:spLocks noGrp="1"/>
          </p:cNvSpPr>
          <p:nvPr>
            <p:ph type="pic" sz="quarter" idx="14"/>
          </p:nvPr>
        </p:nvSpPr>
        <p:spPr>
          <a:xfrm>
            <a:off x="3649663" y="7444740"/>
            <a:ext cx="2507296" cy="1760538"/>
          </a:xfrm>
        </p:spPr>
        <p:txBody>
          <a:bodyPr/>
          <a:lstStyle/>
          <a:p>
            <a:endParaRPr lang="en-GB" dirty="0"/>
          </a:p>
        </p:txBody>
      </p:sp>
    </p:spTree>
    <p:extLst>
      <p:ext uri="{BB962C8B-B14F-4D97-AF65-F5344CB8AC3E}">
        <p14:creationId xmlns:p14="http://schemas.microsoft.com/office/powerpoint/2010/main" val="734837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87DDBE-32B0-472B-B637-68AD6E1FCE14}" type="datetimeFigureOut">
              <a:rPr lang="en-GB" smtClean="0"/>
              <a:t>05/11/2022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138000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87DDBE-32B0-472B-B637-68AD6E1FCE14}" type="datetimeFigureOut">
              <a:rPr lang="en-GB" smtClean="0"/>
              <a:t>05/11/2022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2153721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087DDBE-32B0-472B-B637-68AD6E1FCE14}" type="datetimeFigureOut">
              <a:rPr lang="en-GB" smtClean="0"/>
              <a:t>05/11/2022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511519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04D9D-2844-4942-9A3E-8B9B2C9877BD}"/>
              </a:ext>
            </a:extLst>
          </p:cNvPr>
          <p:cNvSpPr>
            <a:spLocks noGrp="1"/>
          </p:cNvSpPr>
          <p:nvPr>
            <p:ph type="ctrTitle"/>
          </p:nvPr>
        </p:nvSpPr>
        <p:spPr>
          <a:xfrm>
            <a:off x="857250" y="1620838"/>
            <a:ext cx="5143500" cy="3449637"/>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24DD830-E84F-4908-907D-EC08832FC251}"/>
              </a:ext>
            </a:extLst>
          </p:cNvPr>
          <p:cNvSpPr>
            <a:spLocks noGrp="1"/>
          </p:cNvSpPr>
          <p:nvPr>
            <p:ph type="subTitle" idx="1"/>
          </p:nvPr>
        </p:nvSpPr>
        <p:spPr>
          <a:xfrm>
            <a:off x="857250" y="5202238"/>
            <a:ext cx="5143500" cy="23923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589B2A8-5186-47DF-AB81-39DB7C235A6C}"/>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B3C26E88-1E30-4B56-AF7A-1A887099BE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A5240E-83C8-4B49-9D4F-72F25499C8C5}"/>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2343416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DDA42-E87F-450A-AD64-ECBE3E27C56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5493-3EBB-403E-B50B-C5B4335717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6A1C0BE-9CC6-4611-9945-3CC9D8EEFFD5}"/>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A5E75C53-21F9-44A6-9399-A8A30AE7CE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068BF3-1DBE-40F8-A708-B1BCF5D4D51C}"/>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3624639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B8A15-E76D-4318-B7AD-FF301C9A7768}"/>
              </a:ext>
            </a:extLst>
          </p:cNvPr>
          <p:cNvSpPr>
            <a:spLocks noGrp="1"/>
          </p:cNvSpPr>
          <p:nvPr>
            <p:ph type="title"/>
          </p:nvPr>
        </p:nvSpPr>
        <p:spPr>
          <a:xfrm>
            <a:off x="468313" y="2470150"/>
            <a:ext cx="5915025" cy="4119563"/>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9507A49-D322-4639-8FDC-398F4827AB62}"/>
              </a:ext>
            </a:extLst>
          </p:cNvPr>
          <p:cNvSpPr>
            <a:spLocks noGrp="1"/>
          </p:cNvSpPr>
          <p:nvPr>
            <p:ph type="body" idx="1"/>
          </p:nvPr>
        </p:nvSpPr>
        <p:spPr>
          <a:xfrm>
            <a:off x="468313" y="6629400"/>
            <a:ext cx="5915025" cy="21669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D7CF5A-D4F4-472F-A111-906FF36E43D4}"/>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E7EEE299-4AEF-40A9-A8A6-CC9A83A3CB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81315CF-442A-4798-8725-A111812DF259}"/>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15558709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B852B-2AE5-4895-9F0D-741BBA33B43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C878343-E117-45CF-91F7-FC1F8E9978A0}"/>
              </a:ext>
            </a:extLst>
          </p:cNvPr>
          <p:cNvSpPr>
            <a:spLocks noGrp="1"/>
          </p:cNvSpPr>
          <p:nvPr>
            <p:ph sz="half" idx="1"/>
          </p:nvPr>
        </p:nvSpPr>
        <p:spPr>
          <a:xfrm>
            <a:off x="471488" y="2636838"/>
            <a:ext cx="2881312" cy="62849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271A06F-6CD6-4EAA-9D2E-286B4E9B26D7}"/>
              </a:ext>
            </a:extLst>
          </p:cNvPr>
          <p:cNvSpPr>
            <a:spLocks noGrp="1"/>
          </p:cNvSpPr>
          <p:nvPr>
            <p:ph sz="half" idx="2"/>
          </p:nvPr>
        </p:nvSpPr>
        <p:spPr>
          <a:xfrm>
            <a:off x="3505200" y="2636838"/>
            <a:ext cx="2881313" cy="62849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3C30BA5-3DCB-40A8-8CD9-C51575587459}"/>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6" name="Footer Placeholder 5">
            <a:extLst>
              <a:ext uri="{FF2B5EF4-FFF2-40B4-BE49-F238E27FC236}">
                <a16:creationId xmlns:a16="http://schemas.microsoft.com/office/drawing/2014/main" id="{DF91FFF3-FBD2-4601-8AE9-ACD39FD107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DEF785-DE51-4F7C-A99D-8A9CB21DD3C3}"/>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43336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0F75F-014E-4E09-9E0E-827A2D2DAC99}"/>
              </a:ext>
            </a:extLst>
          </p:cNvPr>
          <p:cNvSpPr>
            <a:spLocks noGrp="1"/>
          </p:cNvSpPr>
          <p:nvPr>
            <p:ph type="title"/>
          </p:nvPr>
        </p:nvSpPr>
        <p:spPr>
          <a:xfrm>
            <a:off x="473075" y="527050"/>
            <a:ext cx="5915025" cy="1914525"/>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849E66E-502A-49A2-9C87-C168FFD9C495}"/>
              </a:ext>
            </a:extLst>
          </p:cNvPr>
          <p:cNvSpPr>
            <a:spLocks noGrp="1"/>
          </p:cNvSpPr>
          <p:nvPr>
            <p:ph type="body" idx="1"/>
          </p:nvPr>
        </p:nvSpPr>
        <p:spPr>
          <a:xfrm>
            <a:off x="473075" y="2428875"/>
            <a:ext cx="2900363" cy="1189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5C2BCC8-1B20-4F78-9C0D-AE3A3F5D80B5}"/>
              </a:ext>
            </a:extLst>
          </p:cNvPr>
          <p:cNvSpPr>
            <a:spLocks noGrp="1"/>
          </p:cNvSpPr>
          <p:nvPr>
            <p:ph sz="half" idx="2"/>
          </p:nvPr>
        </p:nvSpPr>
        <p:spPr>
          <a:xfrm>
            <a:off x="473075" y="3617913"/>
            <a:ext cx="2900363" cy="53228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20F896D-513F-4C50-9A71-4DA95A207C38}"/>
              </a:ext>
            </a:extLst>
          </p:cNvPr>
          <p:cNvSpPr>
            <a:spLocks noGrp="1"/>
          </p:cNvSpPr>
          <p:nvPr>
            <p:ph type="body" sz="quarter" idx="3"/>
          </p:nvPr>
        </p:nvSpPr>
        <p:spPr>
          <a:xfrm>
            <a:off x="3471863" y="2428875"/>
            <a:ext cx="2916237" cy="1189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D5640E-5B5A-455D-8507-48A21E382FE5}"/>
              </a:ext>
            </a:extLst>
          </p:cNvPr>
          <p:cNvSpPr>
            <a:spLocks noGrp="1"/>
          </p:cNvSpPr>
          <p:nvPr>
            <p:ph sz="quarter" idx="4"/>
          </p:nvPr>
        </p:nvSpPr>
        <p:spPr>
          <a:xfrm>
            <a:off x="3471863" y="3617913"/>
            <a:ext cx="2916237" cy="53228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FB634F3-290D-46B7-A798-937F20F40D5E}"/>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8" name="Footer Placeholder 7">
            <a:extLst>
              <a:ext uri="{FF2B5EF4-FFF2-40B4-BE49-F238E27FC236}">
                <a16:creationId xmlns:a16="http://schemas.microsoft.com/office/drawing/2014/main" id="{85DB4277-7F7E-4DD2-82A7-70C2C48DBCA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ADE41D7-3B70-40DB-AAD9-901CBB79E134}"/>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3343051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5AEA7-866A-4A51-941E-37FA0E93FE3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2000C44-711A-4CEA-94BC-23F62570B2B5}"/>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4" name="Footer Placeholder 3">
            <a:extLst>
              <a:ext uri="{FF2B5EF4-FFF2-40B4-BE49-F238E27FC236}">
                <a16:creationId xmlns:a16="http://schemas.microsoft.com/office/drawing/2014/main" id="{B842EFF8-5D45-4793-A6BE-2B5F7F6709E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C28593B-A659-4C79-A944-A33A79D01D4A}"/>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2998320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D0764C-E426-43DA-BC99-FF492D143300}"/>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3" name="Footer Placeholder 2">
            <a:extLst>
              <a:ext uri="{FF2B5EF4-FFF2-40B4-BE49-F238E27FC236}">
                <a16:creationId xmlns:a16="http://schemas.microsoft.com/office/drawing/2014/main" id="{6CA98F91-A86D-4F93-85E6-BA471F2C31D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31B22B6-C92D-4DE1-9DCC-62D8F1BACE5E}"/>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3091009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87DDBE-32B0-472B-B637-68AD6E1FCE14}" type="datetimeFigureOut">
              <a:rPr lang="en-GB" smtClean="0"/>
              <a:t>05/11/2022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41831857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F20EA-4BF4-4CDB-B096-254E0BE2BB14}"/>
              </a:ext>
            </a:extLst>
          </p:cNvPr>
          <p:cNvSpPr>
            <a:spLocks noGrp="1"/>
          </p:cNvSpPr>
          <p:nvPr>
            <p:ph type="title"/>
          </p:nvPr>
        </p:nvSpPr>
        <p:spPr>
          <a:xfrm>
            <a:off x="473075" y="660400"/>
            <a:ext cx="2211388" cy="23114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2AC856C-8679-4182-87ED-CFF6324DB8E5}"/>
              </a:ext>
            </a:extLst>
          </p:cNvPr>
          <p:cNvSpPr>
            <a:spLocks noGrp="1"/>
          </p:cNvSpPr>
          <p:nvPr>
            <p:ph idx="1"/>
          </p:nvPr>
        </p:nvSpPr>
        <p:spPr>
          <a:xfrm>
            <a:off x="2916238" y="1425575"/>
            <a:ext cx="3471862" cy="7040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130DC62-95EF-4018-88B3-F1DA0D19310E}"/>
              </a:ext>
            </a:extLst>
          </p:cNvPr>
          <p:cNvSpPr>
            <a:spLocks noGrp="1"/>
          </p:cNvSpPr>
          <p:nvPr>
            <p:ph type="body" sz="half" idx="2"/>
          </p:nvPr>
        </p:nvSpPr>
        <p:spPr>
          <a:xfrm>
            <a:off x="473075" y="2971800"/>
            <a:ext cx="2211388" cy="550545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BD749F-E00A-4C1C-A9B9-EF62DBD90609}"/>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6" name="Footer Placeholder 5">
            <a:extLst>
              <a:ext uri="{FF2B5EF4-FFF2-40B4-BE49-F238E27FC236}">
                <a16:creationId xmlns:a16="http://schemas.microsoft.com/office/drawing/2014/main" id="{32178C34-9BD5-4472-B7EE-FBC55B57EF2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53C1AB6-A66E-4D63-8AC1-12B5C250651C}"/>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5288167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0D352-BE55-4083-A9A3-880913725591}"/>
              </a:ext>
            </a:extLst>
          </p:cNvPr>
          <p:cNvSpPr>
            <a:spLocks noGrp="1"/>
          </p:cNvSpPr>
          <p:nvPr>
            <p:ph type="title"/>
          </p:nvPr>
        </p:nvSpPr>
        <p:spPr>
          <a:xfrm>
            <a:off x="473075" y="660400"/>
            <a:ext cx="2211388" cy="23114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32D9FD7-A46B-4603-A5EB-ECDDC9944215}"/>
              </a:ext>
            </a:extLst>
          </p:cNvPr>
          <p:cNvSpPr>
            <a:spLocks noGrp="1"/>
          </p:cNvSpPr>
          <p:nvPr>
            <p:ph type="pic" idx="1"/>
          </p:nvPr>
        </p:nvSpPr>
        <p:spPr>
          <a:xfrm>
            <a:off x="2916238" y="1425575"/>
            <a:ext cx="3471862" cy="70405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8EECD48-58F5-4AA5-8667-213AA07A7BB7}"/>
              </a:ext>
            </a:extLst>
          </p:cNvPr>
          <p:cNvSpPr>
            <a:spLocks noGrp="1"/>
          </p:cNvSpPr>
          <p:nvPr>
            <p:ph type="body" sz="half" idx="2"/>
          </p:nvPr>
        </p:nvSpPr>
        <p:spPr>
          <a:xfrm>
            <a:off x="473075" y="2971800"/>
            <a:ext cx="2211388" cy="550545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2CFBF8-C94B-4743-97B1-91DEA702C179}"/>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6" name="Footer Placeholder 5">
            <a:extLst>
              <a:ext uri="{FF2B5EF4-FFF2-40B4-BE49-F238E27FC236}">
                <a16:creationId xmlns:a16="http://schemas.microsoft.com/office/drawing/2014/main" id="{4BA38EC9-C881-49A4-AB34-624D3F9AAED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748CF26-48D6-4396-9645-3CBD8BF84879}"/>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3394859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03A7E-26F3-47F2-B208-1CA74BD88D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CC0CBF6-8666-4984-9BE4-C1B11654B1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D73579A-5D2A-43B9-A3EF-E6DB29B85003}"/>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D241E217-886C-4787-85BF-3640F6B7754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37666F-49EC-4E04-A9C0-9DF467DE136F}"/>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574807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A24E50-737A-4853-AAB0-FACD83C96500}"/>
              </a:ext>
            </a:extLst>
          </p:cNvPr>
          <p:cNvSpPr>
            <a:spLocks noGrp="1"/>
          </p:cNvSpPr>
          <p:nvPr>
            <p:ph type="title" orient="vert"/>
          </p:nvPr>
        </p:nvSpPr>
        <p:spPr>
          <a:xfrm>
            <a:off x="4908550" y="527050"/>
            <a:ext cx="1477963" cy="8394700"/>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078F65-8E13-4C9E-8819-06CB4F63F7DA}"/>
              </a:ext>
            </a:extLst>
          </p:cNvPr>
          <p:cNvSpPr>
            <a:spLocks noGrp="1"/>
          </p:cNvSpPr>
          <p:nvPr>
            <p:ph type="body" orient="vert" idx="1"/>
          </p:nvPr>
        </p:nvSpPr>
        <p:spPr>
          <a:xfrm>
            <a:off x="471488" y="527050"/>
            <a:ext cx="4284662" cy="8394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57EEF4-3891-4D1E-8A84-376A71F30F01}"/>
              </a:ext>
            </a:extLst>
          </p:cNvPr>
          <p:cNvSpPr>
            <a:spLocks noGrp="1"/>
          </p:cNvSpPr>
          <p:nvPr>
            <p:ph type="dt" sz="half" idx="10"/>
          </p:nvPr>
        </p:nvSpPr>
        <p:spPr/>
        <p:txBody>
          <a:body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6CDAC0F2-425E-47A7-AFB8-CC1F02C89B3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4FBF51-868F-47FC-86A6-745419D64455}"/>
              </a:ext>
            </a:extLst>
          </p:cNvPr>
          <p:cNvSpPr>
            <a:spLocks noGrp="1"/>
          </p:cNvSpPr>
          <p:nvPr>
            <p:ph type="sldNum" sz="quarter" idx="12"/>
          </p:nvPr>
        </p:nvSpPr>
        <p:spPr/>
        <p:txBody>
          <a:bodyPr/>
          <a:lstStyle/>
          <a:p>
            <a:fld id="{4F231145-B51F-47CD-8844-EE0C9B2A4309}" type="slidenum">
              <a:rPr lang="en-GB" smtClean="0"/>
              <a:t>‹#›</a:t>
            </a:fld>
            <a:endParaRPr lang="en-GB"/>
          </a:p>
        </p:txBody>
      </p:sp>
    </p:spTree>
    <p:extLst>
      <p:ext uri="{BB962C8B-B14F-4D97-AF65-F5344CB8AC3E}">
        <p14:creationId xmlns:p14="http://schemas.microsoft.com/office/powerpoint/2010/main" val="1156166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87DDBE-32B0-472B-B637-68AD6E1FCE14}" type="datetimeFigureOut">
              <a:rPr lang="en-GB" smtClean="0"/>
              <a:t>05/11/2022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1234584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087DDBE-32B0-472B-B637-68AD6E1FCE14}" type="datetimeFigureOut">
              <a:rPr lang="en-GB" smtClean="0"/>
              <a:t>05/11/2022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354651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087DDBE-32B0-472B-B637-68AD6E1FCE14}" type="datetimeFigureOut">
              <a:rPr lang="en-GB" smtClean="0"/>
              <a:t>05/11/2022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2360909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087DDBE-32B0-472B-B637-68AD6E1FCE14}" type="datetimeFigureOut">
              <a:rPr lang="en-GB" smtClean="0"/>
              <a:t>05/11/2022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3032196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7DDBE-32B0-472B-B637-68AD6E1FCE14}" type="datetimeFigureOut">
              <a:rPr lang="en-GB" smtClean="0"/>
              <a:t>05/11/2022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1468663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087DDBE-32B0-472B-B637-68AD6E1FCE14}" type="datetimeFigureOut">
              <a:rPr lang="en-GB" smtClean="0"/>
              <a:t>05/11/2022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2108751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087DDBE-32B0-472B-B637-68AD6E1FCE14}" type="datetimeFigureOut">
              <a:rPr lang="en-GB" smtClean="0"/>
              <a:t>05/11/2022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76362C-C16E-4BAD-8272-DEEDFFE768C0}" type="slidenum">
              <a:rPr lang="en-GB" smtClean="0"/>
              <a:t>‹#›</a:t>
            </a:fld>
            <a:endParaRPr lang="en-GB"/>
          </a:p>
        </p:txBody>
      </p:sp>
    </p:spTree>
    <p:extLst>
      <p:ext uri="{BB962C8B-B14F-4D97-AF65-F5344CB8AC3E}">
        <p14:creationId xmlns:p14="http://schemas.microsoft.com/office/powerpoint/2010/main" val="2515821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D087DDBE-32B0-472B-B637-68AD6E1FCE14}" type="datetimeFigureOut">
              <a:rPr lang="en-GB" smtClean="0"/>
              <a:t>05/11/2022</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976362C-C16E-4BAD-8272-DEEDFFE768C0}" type="slidenum">
              <a:rPr lang="en-GB" smtClean="0"/>
              <a:t>‹#›</a:t>
            </a:fld>
            <a:endParaRPr lang="en-GB"/>
          </a:p>
        </p:txBody>
      </p:sp>
    </p:spTree>
    <p:extLst>
      <p:ext uri="{BB962C8B-B14F-4D97-AF65-F5344CB8AC3E}">
        <p14:creationId xmlns:p14="http://schemas.microsoft.com/office/powerpoint/2010/main" val="800828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456FE4-E3F9-431E-8534-AE378A14A0D5}"/>
              </a:ext>
            </a:extLst>
          </p:cNvPr>
          <p:cNvSpPr>
            <a:spLocks noGrp="1"/>
          </p:cNvSpPr>
          <p:nvPr>
            <p:ph type="title"/>
          </p:nvPr>
        </p:nvSpPr>
        <p:spPr>
          <a:xfrm>
            <a:off x="471488" y="527050"/>
            <a:ext cx="5915025" cy="191452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D2BBD9-4DCC-4CD4-B282-F42DFF8641D8}"/>
              </a:ext>
            </a:extLst>
          </p:cNvPr>
          <p:cNvSpPr>
            <a:spLocks noGrp="1"/>
          </p:cNvSpPr>
          <p:nvPr>
            <p:ph type="body" idx="1"/>
          </p:nvPr>
        </p:nvSpPr>
        <p:spPr>
          <a:xfrm>
            <a:off x="471488" y="2636838"/>
            <a:ext cx="5915025" cy="62849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40450C-7026-4041-A888-E21E35513A99}"/>
              </a:ext>
            </a:extLst>
          </p:cNvPr>
          <p:cNvSpPr>
            <a:spLocks noGrp="1"/>
          </p:cNvSpPr>
          <p:nvPr>
            <p:ph type="dt" sz="half" idx="2"/>
          </p:nvPr>
        </p:nvSpPr>
        <p:spPr>
          <a:xfrm>
            <a:off x="471488" y="9182100"/>
            <a:ext cx="1543050" cy="527050"/>
          </a:xfrm>
          <a:prstGeom prst="rect">
            <a:avLst/>
          </a:prstGeom>
        </p:spPr>
        <p:txBody>
          <a:bodyPr vert="horz" lIns="91440" tIns="45720" rIns="91440" bIns="45720" rtlCol="0" anchor="ctr"/>
          <a:lstStyle>
            <a:lvl1pPr algn="l">
              <a:defRPr sz="1200">
                <a:solidFill>
                  <a:schemeClr val="tx1">
                    <a:tint val="75000"/>
                  </a:schemeClr>
                </a:solidFill>
              </a:defRPr>
            </a:lvl1pPr>
          </a:lstStyle>
          <a:p>
            <a:fld id="{988B3234-D9B4-4FE3-8B84-891181B5B2DD}" type="datetimeFigureOut">
              <a:rPr lang="en-GB" smtClean="0"/>
              <a:t>05/11/2022</a:t>
            </a:fld>
            <a:endParaRPr lang="en-GB"/>
          </a:p>
        </p:txBody>
      </p:sp>
      <p:sp>
        <p:nvSpPr>
          <p:cNvPr id="5" name="Footer Placeholder 4">
            <a:extLst>
              <a:ext uri="{FF2B5EF4-FFF2-40B4-BE49-F238E27FC236}">
                <a16:creationId xmlns:a16="http://schemas.microsoft.com/office/drawing/2014/main" id="{1B1C5416-D490-498D-A937-6F1A9CBC7784}"/>
              </a:ext>
            </a:extLst>
          </p:cNvPr>
          <p:cNvSpPr>
            <a:spLocks noGrp="1"/>
          </p:cNvSpPr>
          <p:nvPr>
            <p:ph type="ftr" sz="quarter" idx="3"/>
          </p:nvPr>
        </p:nvSpPr>
        <p:spPr>
          <a:xfrm>
            <a:off x="2271713" y="9182100"/>
            <a:ext cx="2314575" cy="527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9DE2A3-DBF7-4616-8A20-9F57921B57DC}"/>
              </a:ext>
            </a:extLst>
          </p:cNvPr>
          <p:cNvSpPr>
            <a:spLocks noGrp="1"/>
          </p:cNvSpPr>
          <p:nvPr>
            <p:ph type="sldNum" sz="quarter" idx="4"/>
          </p:nvPr>
        </p:nvSpPr>
        <p:spPr>
          <a:xfrm>
            <a:off x="4843463" y="9182100"/>
            <a:ext cx="1543050" cy="527050"/>
          </a:xfrm>
          <a:prstGeom prst="rect">
            <a:avLst/>
          </a:prstGeom>
        </p:spPr>
        <p:txBody>
          <a:bodyPr vert="horz" lIns="91440" tIns="45720" rIns="91440" bIns="45720" rtlCol="0" anchor="ctr"/>
          <a:lstStyle>
            <a:lvl1pPr algn="r">
              <a:defRPr sz="1200">
                <a:solidFill>
                  <a:schemeClr val="tx1">
                    <a:tint val="75000"/>
                  </a:schemeClr>
                </a:solidFill>
              </a:defRPr>
            </a:lvl1pPr>
          </a:lstStyle>
          <a:p>
            <a:fld id="{4F231145-B51F-47CD-8844-EE0C9B2A4309}" type="slidenum">
              <a:rPr lang="en-GB" smtClean="0"/>
              <a:t>‹#›</a:t>
            </a:fld>
            <a:endParaRPr lang="en-GB"/>
          </a:p>
        </p:txBody>
      </p:sp>
    </p:spTree>
    <p:extLst>
      <p:ext uri="{BB962C8B-B14F-4D97-AF65-F5344CB8AC3E}">
        <p14:creationId xmlns:p14="http://schemas.microsoft.com/office/powerpoint/2010/main" val="42630330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643BE6C-86B7-4AB9-91E8-9B5DB45AC8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86" y="0"/>
            <a:ext cx="6856214" cy="6749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defRPr/>
            </a:pPr>
            <a:endParaRPr lang="en-US" sz="1013" kern="0">
              <a:solidFill>
                <a:sysClr val="windowText" lastClr="000000"/>
              </a:solidFill>
              <a:latin typeface="Calibri" panose="020F0502020204030204"/>
            </a:endParaRPr>
          </a:p>
        </p:txBody>
      </p:sp>
      <p:sp>
        <p:nvSpPr>
          <p:cNvPr id="3" name="Subtitle 2">
            <a:extLst>
              <a:ext uri="{FF2B5EF4-FFF2-40B4-BE49-F238E27FC236}">
                <a16:creationId xmlns:a16="http://schemas.microsoft.com/office/drawing/2014/main" id="{7149BA54-1C37-4069-9BF1-4AC756E69F2C}"/>
              </a:ext>
            </a:extLst>
          </p:cNvPr>
          <p:cNvSpPr>
            <a:spLocks noGrp="1"/>
          </p:cNvSpPr>
          <p:nvPr>
            <p:ph type="subTitle" idx="4294967295"/>
          </p:nvPr>
        </p:nvSpPr>
        <p:spPr>
          <a:xfrm>
            <a:off x="915321" y="8522189"/>
            <a:ext cx="5027356" cy="1737716"/>
          </a:xfrm>
        </p:spPr>
        <p:txBody>
          <a:bodyPr>
            <a:normAutofit/>
          </a:bodyPr>
          <a:lstStyle/>
          <a:p>
            <a:pPr marL="0" indent="0" algn="l">
              <a:buNone/>
            </a:pPr>
            <a:r>
              <a:rPr lang="en-GB" sz="2800" dirty="0">
                <a:solidFill>
                  <a:schemeClr val="accent1"/>
                </a:solidFill>
                <a:latin typeface="STXinwei" panose="02010800040101010101" pitchFamily="2" charset="-122"/>
                <a:ea typeface="STXinwei" panose="02010800040101010101" pitchFamily="2" charset="-122"/>
              </a:rPr>
              <a:t>Class/Group: </a:t>
            </a:r>
          </a:p>
          <a:p>
            <a:pPr marL="0" indent="0" algn="l">
              <a:buNone/>
            </a:pPr>
            <a:r>
              <a:rPr lang="en-GB" sz="2800" dirty="0">
                <a:solidFill>
                  <a:schemeClr val="accent1"/>
                </a:solidFill>
                <a:latin typeface="STXinwei" panose="02010800040101010101" pitchFamily="2" charset="-122"/>
                <a:ea typeface="STXinwei" panose="02010800040101010101" pitchFamily="2" charset="-122"/>
              </a:rPr>
              <a:t>Key Stage:</a:t>
            </a:r>
          </a:p>
        </p:txBody>
      </p:sp>
      <p:sp>
        <p:nvSpPr>
          <p:cNvPr id="8" name="Title 1">
            <a:extLst>
              <a:ext uri="{FF2B5EF4-FFF2-40B4-BE49-F238E27FC236}">
                <a16:creationId xmlns:a16="http://schemas.microsoft.com/office/drawing/2014/main" id="{5A491330-292A-4523-AEFC-9373D1ED7F57}"/>
              </a:ext>
            </a:extLst>
          </p:cNvPr>
          <p:cNvSpPr txBox="1">
            <a:spLocks/>
          </p:cNvSpPr>
          <p:nvPr/>
        </p:nvSpPr>
        <p:spPr>
          <a:xfrm>
            <a:off x="671888" y="1025871"/>
            <a:ext cx="5722282" cy="4301785"/>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nSpc>
                <a:spcPct val="110000"/>
              </a:lnSpc>
            </a:pPr>
            <a:r>
              <a:rPr lang="en-GB" sz="4000">
                <a:solidFill>
                  <a:srgbClr val="FFFFFF"/>
                </a:solidFill>
                <a:latin typeface="STXinwei" panose="02010800040101010101" pitchFamily="2" charset="-122"/>
                <a:ea typeface="STXinwei" panose="02010800040101010101" pitchFamily="2" charset="-122"/>
              </a:rPr>
              <a:t>Wild Warrior</a:t>
            </a:r>
            <a:br>
              <a:rPr lang="en-GB" sz="4000" dirty="0">
                <a:solidFill>
                  <a:srgbClr val="FFFFFF"/>
                </a:solidFill>
                <a:latin typeface="Daytona" panose="020B0604030500040204" pitchFamily="34" charset="0"/>
              </a:rPr>
            </a:br>
            <a:endParaRPr lang="en-GB" sz="4000" dirty="0">
              <a:solidFill>
                <a:srgbClr val="FFFFFF"/>
              </a:solidFill>
              <a:latin typeface="Daytona" panose="020B0604030500040204" pitchFamily="34" charset="0"/>
            </a:endParaRPr>
          </a:p>
          <a:p>
            <a:pPr>
              <a:lnSpc>
                <a:spcPct val="110000"/>
              </a:lnSpc>
            </a:pPr>
            <a:br>
              <a:rPr lang="en-GB" sz="4000" dirty="0">
                <a:solidFill>
                  <a:srgbClr val="FFFFFF"/>
                </a:solidFill>
                <a:latin typeface="Daytona" panose="020B0604030500040204" pitchFamily="34" charset="0"/>
              </a:rPr>
            </a:br>
            <a:r>
              <a:rPr lang="en-GB" sz="4000" dirty="0">
                <a:solidFill>
                  <a:srgbClr val="FFFFFF"/>
                </a:solidFill>
                <a:latin typeface="Daytona" panose="020B0604030500040204" pitchFamily="34" charset="0"/>
              </a:rPr>
              <a:t>L</a:t>
            </a:r>
            <a:r>
              <a:rPr lang="en-GB" sz="4000" dirty="0">
                <a:solidFill>
                  <a:srgbClr val="FFFFFF"/>
                </a:solidFill>
                <a:latin typeface="STXinwei" panose="02010800040101010101" pitchFamily="2" charset="-122"/>
                <a:ea typeface="STXinwei" panose="02010800040101010101" pitchFamily="2" charset="-122"/>
              </a:rPr>
              <a:t>earning Journal</a:t>
            </a:r>
            <a:br>
              <a:rPr lang="en-GB" sz="4000" dirty="0">
                <a:solidFill>
                  <a:srgbClr val="FFFFFF"/>
                </a:solidFill>
                <a:latin typeface="STXinwei" panose="02010800040101010101" pitchFamily="2" charset="-122"/>
                <a:ea typeface="STXinwei" panose="02010800040101010101" pitchFamily="2" charset="-122"/>
              </a:rPr>
            </a:br>
            <a:r>
              <a:rPr lang="en-GB" sz="4000" dirty="0">
                <a:solidFill>
                  <a:srgbClr val="FFFFFF"/>
                </a:solidFill>
                <a:latin typeface="STXinwei" panose="02010800040101010101" pitchFamily="2" charset="-122"/>
                <a:ea typeface="STXinwei" panose="02010800040101010101" pitchFamily="2" charset="-122"/>
              </a:rPr>
              <a:t>2022/23</a:t>
            </a:r>
          </a:p>
        </p:txBody>
      </p:sp>
      <p:sp>
        <p:nvSpPr>
          <p:cNvPr id="17" name="Rectangle: Rounded Corners 16">
            <a:extLst>
              <a:ext uri="{FF2B5EF4-FFF2-40B4-BE49-F238E27FC236}">
                <a16:creationId xmlns:a16="http://schemas.microsoft.com/office/drawing/2014/main" id="{E7E4D1AC-7AE5-4765-8513-F9409580F7CC}"/>
              </a:ext>
            </a:extLst>
          </p:cNvPr>
          <p:cNvSpPr/>
          <p:nvPr/>
        </p:nvSpPr>
        <p:spPr>
          <a:xfrm>
            <a:off x="838043" y="2900432"/>
            <a:ext cx="5181913" cy="673014"/>
          </a:xfrm>
          <a:prstGeom prst="roundRect">
            <a:avLst>
              <a:gd name="adj" fmla="val 0"/>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2"/>
              </a:solidFill>
              <a:latin typeface="STXinwei" panose="02010800040101010101" pitchFamily="2" charset="-122"/>
              <a:ea typeface="STXinwei" panose="02010800040101010101" pitchFamily="2" charset="-122"/>
            </a:endParaRPr>
          </a:p>
        </p:txBody>
      </p:sp>
      <p:pic>
        <p:nvPicPr>
          <p:cNvPr id="4" name="Picture 3" descr="A picture containing text, vector graphics&#10;&#10;Description automatically generated">
            <a:extLst>
              <a:ext uri="{FF2B5EF4-FFF2-40B4-BE49-F238E27FC236}">
                <a16:creationId xmlns:a16="http://schemas.microsoft.com/office/drawing/2014/main" id="{0EC7BF4D-4F8B-47B3-88F3-AC8EAF1A9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3540" y="626691"/>
            <a:ext cx="978978" cy="1330214"/>
          </a:xfrm>
          <a:prstGeom prst="rect">
            <a:avLst/>
          </a:prstGeom>
        </p:spPr>
      </p:pic>
      <p:grpSp>
        <p:nvGrpSpPr>
          <p:cNvPr id="2" name="Group 1">
            <a:extLst>
              <a:ext uri="{FF2B5EF4-FFF2-40B4-BE49-F238E27FC236}">
                <a16:creationId xmlns:a16="http://schemas.microsoft.com/office/drawing/2014/main" id="{F0332476-88CD-0BD1-99B2-99FBA6D67AFA}"/>
              </a:ext>
            </a:extLst>
          </p:cNvPr>
          <p:cNvGrpSpPr/>
          <p:nvPr/>
        </p:nvGrpSpPr>
        <p:grpSpPr>
          <a:xfrm>
            <a:off x="838043" y="6931199"/>
            <a:ext cx="5181915" cy="1403884"/>
            <a:chOff x="702138" y="5386019"/>
            <a:chExt cx="5447174" cy="1514745"/>
          </a:xfrm>
        </p:grpSpPr>
        <p:pic>
          <p:nvPicPr>
            <p:cNvPr id="5" name="Picture 4">
              <a:extLst>
                <a:ext uri="{FF2B5EF4-FFF2-40B4-BE49-F238E27FC236}">
                  <a16:creationId xmlns:a16="http://schemas.microsoft.com/office/drawing/2014/main" id="{5AC81345-D974-10D3-8D0B-D5DB2CCEB184}"/>
                </a:ext>
              </a:extLst>
            </p:cNvPr>
            <p:cNvPicPr>
              <a:picLocks noChangeAspect="1"/>
            </p:cNvPicPr>
            <p:nvPr/>
          </p:nvPicPr>
          <p:blipFill rotWithShape="1">
            <a:blip r:embed="rId3"/>
            <a:srcRect l="4346" t="1427"/>
            <a:stretch/>
          </p:blipFill>
          <p:spPr>
            <a:xfrm>
              <a:off x="702138" y="5428129"/>
              <a:ext cx="1489779" cy="1472635"/>
            </a:xfrm>
            <a:prstGeom prst="rect">
              <a:avLst/>
            </a:prstGeom>
            <a:solidFill>
              <a:srgbClr val="92D050"/>
            </a:solidFill>
          </p:spPr>
        </p:pic>
        <p:pic>
          <p:nvPicPr>
            <p:cNvPr id="6" name="Picture 5">
              <a:extLst>
                <a:ext uri="{FF2B5EF4-FFF2-40B4-BE49-F238E27FC236}">
                  <a16:creationId xmlns:a16="http://schemas.microsoft.com/office/drawing/2014/main" id="{17BB4CDA-378A-1B34-27D8-38FCA06A2EC6}"/>
                </a:ext>
              </a:extLst>
            </p:cNvPr>
            <p:cNvPicPr>
              <a:picLocks noChangeAspect="1"/>
            </p:cNvPicPr>
            <p:nvPr/>
          </p:nvPicPr>
          <p:blipFill rotWithShape="1">
            <a:blip r:embed="rId4"/>
            <a:srcRect l="2733" t="748"/>
            <a:stretch/>
          </p:blipFill>
          <p:spPr>
            <a:xfrm>
              <a:off x="2691236" y="5428130"/>
              <a:ext cx="1479379" cy="1472634"/>
            </a:xfrm>
            <a:prstGeom prst="rect">
              <a:avLst/>
            </a:prstGeom>
          </p:spPr>
        </p:pic>
        <p:pic>
          <p:nvPicPr>
            <p:cNvPr id="7" name="Picture 6">
              <a:extLst>
                <a:ext uri="{FF2B5EF4-FFF2-40B4-BE49-F238E27FC236}">
                  <a16:creationId xmlns:a16="http://schemas.microsoft.com/office/drawing/2014/main" id="{623A8C3D-7613-E9C9-BF6C-D5C5D8A04BC2}"/>
                </a:ext>
              </a:extLst>
            </p:cNvPr>
            <p:cNvPicPr>
              <a:picLocks noChangeAspect="1"/>
            </p:cNvPicPr>
            <p:nvPr/>
          </p:nvPicPr>
          <p:blipFill rotWithShape="1">
            <a:blip r:embed="rId5"/>
            <a:srcRect t="906"/>
            <a:stretch/>
          </p:blipFill>
          <p:spPr>
            <a:xfrm>
              <a:off x="4669934" y="5386019"/>
              <a:ext cx="1479378" cy="1478144"/>
            </a:xfrm>
            <a:prstGeom prst="rect">
              <a:avLst/>
            </a:prstGeom>
          </p:spPr>
        </p:pic>
      </p:grpSp>
    </p:spTree>
    <p:extLst>
      <p:ext uri="{BB962C8B-B14F-4D97-AF65-F5344CB8AC3E}">
        <p14:creationId xmlns:p14="http://schemas.microsoft.com/office/powerpoint/2010/main" val="3132332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Date:  </a:t>
            </a: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96977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815882"/>
          </a:xfrm>
          <a:prstGeom prst="rect">
            <a:avLst/>
          </a:prstGeom>
          <a:noFill/>
        </p:spPr>
        <p:txBody>
          <a:bodyPr wrap="square" rtlCol="0">
            <a:spAutoFit/>
          </a:bodyPr>
          <a:lstStyle/>
          <a:p>
            <a:pPr algn="ctr"/>
            <a:r>
              <a:rPr lang="en-GB" sz="1400">
                <a:solidFill>
                  <a:schemeClr val="tx2"/>
                </a:solidFill>
                <a:latin typeface="STXinwei" panose="02010800040101010101" pitchFamily="2" charset="-122"/>
                <a:ea typeface="STXinwei" panose="02010800040101010101" pitchFamily="2" charset="-122"/>
              </a:rPr>
              <a:t>Session overview/resources</a:t>
            </a:r>
            <a:br>
              <a:rPr lang="en-GB" sz="1600" dirty="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83099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 name="Picture Placeholder 2">
            <a:extLst>
              <a:ext uri="{FF2B5EF4-FFF2-40B4-BE49-F238E27FC236}">
                <a16:creationId xmlns:a16="http://schemas.microsoft.com/office/drawing/2014/main" id="{90229A42-0DCB-4D08-B7AD-7BAA68F61F1B}"/>
              </a:ext>
            </a:extLst>
          </p:cNvPr>
          <p:cNvSpPr>
            <a:spLocks noGrp="1"/>
          </p:cNvSpPr>
          <p:nvPr>
            <p:ph type="pic" sz="quarter" idx="13"/>
          </p:nvPr>
        </p:nvSpPr>
        <p:spPr>
          <a:xfrm>
            <a:off x="701041" y="7090351"/>
            <a:ext cx="2507297" cy="1760538"/>
          </a:xfrm>
        </p:spPr>
      </p:sp>
      <p:sp>
        <p:nvSpPr>
          <p:cNvPr id="17" name="Picture Placeholder 16">
            <a:extLst>
              <a:ext uri="{FF2B5EF4-FFF2-40B4-BE49-F238E27FC236}">
                <a16:creationId xmlns:a16="http://schemas.microsoft.com/office/drawing/2014/main" id="{80D84BC3-D007-4743-A38B-A25496ECEEC5}"/>
              </a:ext>
            </a:extLst>
          </p:cNvPr>
          <p:cNvSpPr>
            <a:spLocks noGrp="1"/>
          </p:cNvSpPr>
          <p:nvPr>
            <p:ph type="pic" sz="quarter" idx="14"/>
          </p:nvPr>
        </p:nvSpPr>
        <p:spPr>
          <a:xfrm>
            <a:off x="3695695" y="7075617"/>
            <a:ext cx="2507296" cy="1760538"/>
          </a:xfrm>
        </p:spPr>
      </p:sp>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442834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Date:  </a:t>
            </a: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96977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815882"/>
          </a:xfrm>
          <a:prstGeom prst="rect">
            <a:avLst/>
          </a:prstGeom>
          <a:noFill/>
        </p:spPr>
        <p:txBody>
          <a:bodyPr wrap="square" rtlCol="0">
            <a:spAutoFit/>
          </a:bodyPr>
          <a:lstStyle/>
          <a:p>
            <a:pPr algn="ctr"/>
            <a:r>
              <a:rPr lang="en-GB" sz="1400">
                <a:solidFill>
                  <a:schemeClr val="tx2"/>
                </a:solidFill>
                <a:latin typeface="STXinwei" panose="02010800040101010101" pitchFamily="2" charset="-122"/>
                <a:ea typeface="STXinwei" panose="02010800040101010101" pitchFamily="2" charset="-122"/>
              </a:rPr>
              <a:t>Session overview/resources</a:t>
            </a:r>
            <a:br>
              <a:rPr lang="en-GB" sz="1600" dirty="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83099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 name="Picture Placeholder 2">
            <a:extLst>
              <a:ext uri="{FF2B5EF4-FFF2-40B4-BE49-F238E27FC236}">
                <a16:creationId xmlns:a16="http://schemas.microsoft.com/office/drawing/2014/main" id="{90229A42-0DCB-4D08-B7AD-7BAA68F61F1B}"/>
              </a:ext>
            </a:extLst>
          </p:cNvPr>
          <p:cNvSpPr>
            <a:spLocks noGrp="1"/>
          </p:cNvSpPr>
          <p:nvPr>
            <p:ph type="pic" sz="quarter" idx="13"/>
          </p:nvPr>
        </p:nvSpPr>
        <p:spPr>
          <a:xfrm>
            <a:off x="701041" y="7090351"/>
            <a:ext cx="2507297" cy="1760538"/>
          </a:xfrm>
        </p:spPr>
      </p:sp>
      <p:sp>
        <p:nvSpPr>
          <p:cNvPr id="17" name="Picture Placeholder 16">
            <a:extLst>
              <a:ext uri="{FF2B5EF4-FFF2-40B4-BE49-F238E27FC236}">
                <a16:creationId xmlns:a16="http://schemas.microsoft.com/office/drawing/2014/main" id="{80D84BC3-D007-4743-A38B-A25496ECEEC5}"/>
              </a:ext>
            </a:extLst>
          </p:cNvPr>
          <p:cNvSpPr>
            <a:spLocks noGrp="1"/>
          </p:cNvSpPr>
          <p:nvPr>
            <p:ph type="pic" sz="quarter" idx="14"/>
          </p:nvPr>
        </p:nvSpPr>
        <p:spPr>
          <a:xfrm>
            <a:off x="3695695" y="7075617"/>
            <a:ext cx="2507296" cy="1760538"/>
          </a:xfrm>
        </p:spPr>
      </p:sp>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239263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Date:  </a:t>
            </a: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96977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815882"/>
          </a:xfrm>
          <a:prstGeom prst="rect">
            <a:avLst/>
          </a:prstGeom>
          <a:noFill/>
        </p:spPr>
        <p:txBody>
          <a:bodyPr wrap="square" rtlCol="0">
            <a:spAutoFit/>
          </a:bodyPr>
          <a:lstStyle/>
          <a:p>
            <a:pPr algn="ctr"/>
            <a:r>
              <a:rPr lang="en-GB" sz="1400">
                <a:solidFill>
                  <a:schemeClr val="tx2"/>
                </a:solidFill>
                <a:latin typeface="STXinwei" panose="02010800040101010101" pitchFamily="2" charset="-122"/>
                <a:ea typeface="STXinwei" panose="02010800040101010101" pitchFamily="2" charset="-122"/>
              </a:rPr>
              <a:t>Session overview/resources</a:t>
            </a:r>
            <a:br>
              <a:rPr lang="en-GB" sz="1600" dirty="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83099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 name="Picture Placeholder 2">
            <a:extLst>
              <a:ext uri="{FF2B5EF4-FFF2-40B4-BE49-F238E27FC236}">
                <a16:creationId xmlns:a16="http://schemas.microsoft.com/office/drawing/2014/main" id="{90229A42-0DCB-4D08-B7AD-7BAA68F61F1B}"/>
              </a:ext>
            </a:extLst>
          </p:cNvPr>
          <p:cNvSpPr>
            <a:spLocks noGrp="1"/>
          </p:cNvSpPr>
          <p:nvPr>
            <p:ph type="pic" sz="quarter" idx="13"/>
          </p:nvPr>
        </p:nvSpPr>
        <p:spPr>
          <a:xfrm>
            <a:off x="701041" y="7090351"/>
            <a:ext cx="2507297" cy="1760538"/>
          </a:xfrm>
        </p:spPr>
      </p:sp>
      <p:sp>
        <p:nvSpPr>
          <p:cNvPr id="17" name="Picture Placeholder 16">
            <a:extLst>
              <a:ext uri="{FF2B5EF4-FFF2-40B4-BE49-F238E27FC236}">
                <a16:creationId xmlns:a16="http://schemas.microsoft.com/office/drawing/2014/main" id="{80D84BC3-D007-4743-A38B-A25496ECEEC5}"/>
              </a:ext>
            </a:extLst>
          </p:cNvPr>
          <p:cNvSpPr>
            <a:spLocks noGrp="1"/>
          </p:cNvSpPr>
          <p:nvPr>
            <p:ph type="pic" sz="quarter" idx="14"/>
          </p:nvPr>
        </p:nvSpPr>
        <p:spPr>
          <a:xfrm>
            <a:off x="3695695" y="7075617"/>
            <a:ext cx="2507296" cy="1760538"/>
          </a:xfrm>
        </p:spPr>
      </p:sp>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229179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Unit Summary</a:t>
            </a:r>
          </a:p>
        </p:txBody>
      </p:sp>
      <p:grpSp>
        <p:nvGrpSpPr>
          <p:cNvPr id="19" name="Group 18">
            <a:extLst>
              <a:ext uri="{FF2B5EF4-FFF2-40B4-BE49-F238E27FC236}">
                <a16:creationId xmlns:a16="http://schemas.microsoft.com/office/drawing/2014/main" id="{CBF9A94E-DE61-4721-9853-9B6ED4AA2746}"/>
              </a:ext>
            </a:extLst>
          </p:cNvPr>
          <p:cNvGrpSpPr/>
          <p:nvPr/>
        </p:nvGrpSpPr>
        <p:grpSpPr>
          <a:xfrm>
            <a:off x="609870" y="1194600"/>
            <a:ext cx="5676900" cy="7695825"/>
            <a:chOff x="571232" y="1171549"/>
            <a:chExt cx="5676900" cy="5628599"/>
          </a:xfrm>
        </p:grpSpPr>
        <p:sp>
          <p:nvSpPr>
            <p:cNvPr id="9" name="Rectangle: Rounded Corners 8">
              <a:extLst>
                <a:ext uri="{FF2B5EF4-FFF2-40B4-BE49-F238E27FC236}">
                  <a16:creationId xmlns:a16="http://schemas.microsoft.com/office/drawing/2014/main" id="{5B199DE3-8754-4324-9F3B-CBCCAAEDCFEB}"/>
                </a:ext>
              </a:extLst>
            </p:cNvPr>
            <p:cNvSpPr/>
            <p:nvPr/>
          </p:nvSpPr>
          <p:spPr>
            <a:xfrm>
              <a:off x="571232" y="5412015"/>
              <a:ext cx="5676900" cy="13881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49"/>
              <a:ext cx="5668249" cy="4139306"/>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  </a:t>
              </a:r>
            </a:p>
          </p:txBody>
        </p:sp>
      </p:grpSp>
      <p:sp>
        <p:nvSpPr>
          <p:cNvPr id="11" name="TextBox 10">
            <a:extLst>
              <a:ext uri="{FF2B5EF4-FFF2-40B4-BE49-F238E27FC236}">
                <a16:creationId xmlns:a16="http://schemas.microsoft.com/office/drawing/2014/main" id="{D10E1723-8C1E-4DE3-8F44-236740BA3178}"/>
              </a:ext>
            </a:extLst>
          </p:cNvPr>
          <p:cNvSpPr txBox="1"/>
          <p:nvPr/>
        </p:nvSpPr>
        <p:spPr>
          <a:xfrm>
            <a:off x="661662" y="6992470"/>
            <a:ext cx="5573316" cy="3293209"/>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 Summary prompts</a:t>
            </a:r>
          </a:p>
          <a:p>
            <a:pPr marL="285750" indent="-285750">
              <a:buFont typeface="Arial" panose="020B0604020202020204" pitchFamily="34" charset="0"/>
              <a:buChar char="•"/>
            </a:pPr>
            <a:r>
              <a:rPr lang="en-GB" sz="1400" dirty="0">
                <a:solidFill>
                  <a:schemeClr val="tx2"/>
                </a:solidFill>
                <a:latin typeface="STXinwei" panose="02010800040101010101" pitchFamily="2" charset="-122"/>
                <a:ea typeface="STXinwei" panose="02010800040101010101" pitchFamily="2" charset="-122"/>
              </a:rPr>
              <a:t>How well did learners engage in the outdoor setting?</a:t>
            </a:r>
          </a:p>
          <a:p>
            <a:pPr marL="285750" indent="-285750">
              <a:buFont typeface="Arial" panose="020B0604020202020204" pitchFamily="34" charset="0"/>
              <a:buChar char="•"/>
            </a:pPr>
            <a:r>
              <a:rPr lang="en-GB" sz="1400" dirty="0">
                <a:solidFill>
                  <a:schemeClr val="tx2"/>
                </a:solidFill>
                <a:latin typeface="STXinwei" panose="02010800040101010101" pitchFamily="2" charset="-122"/>
                <a:ea typeface="STXinwei" panose="02010800040101010101" pitchFamily="2" charset="-122"/>
              </a:rPr>
              <a:t>What skill and knowledge areas did they develop?</a:t>
            </a:r>
          </a:p>
          <a:p>
            <a:pPr marL="285750" indent="-285750">
              <a:buFont typeface="Arial" panose="020B0604020202020204" pitchFamily="34" charset="0"/>
              <a:buChar char="•"/>
            </a:pPr>
            <a:r>
              <a:rPr lang="en-GB" sz="1400" dirty="0">
                <a:solidFill>
                  <a:schemeClr val="tx2"/>
                </a:solidFill>
                <a:latin typeface="STXinwei" panose="02010800040101010101" pitchFamily="2" charset="-122"/>
                <a:ea typeface="STXinwei" panose="02010800040101010101" pitchFamily="2" charset="-122"/>
              </a:rPr>
              <a:t>How have learners holistic development improved? E.g. communication and language, team work, physical development, emotional intelligence</a:t>
            </a:r>
          </a:p>
          <a:p>
            <a:pPr marL="285750" indent="-285750">
              <a:buFont typeface="Arial" panose="020B0604020202020204" pitchFamily="34" charset="0"/>
              <a:buChar char="•"/>
            </a:pPr>
            <a:r>
              <a:rPr lang="en-GB" sz="1400" dirty="0">
                <a:solidFill>
                  <a:schemeClr val="tx2"/>
                </a:solidFill>
                <a:latin typeface="STXinwei" panose="02010800040101010101" pitchFamily="2" charset="-122"/>
                <a:ea typeface="STXinwei" panose="02010800040101010101" pitchFamily="2" charset="-122"/>
              </a:rPr>
              <a:t>What life skills or cross-curricular links have been encountered?</a:t>
            </a:r>
          </a:p>
          <a:p>
            <a:pPr marL="285750" indent="-285750">
              <a:buFont typeface="Arial" panose="020B0604020202020204" pitchFamily="34" charset="0"/>
              <a:buChar char="•"/>
            </a:pPr>
            <a:r>
              <a:rPr lang="en-GB" sz="1400" dirty="0">
                <a:solidFill>
                  <a:schemeClr val="tx2"/>
                </a:solidFill>
                <a:latin typeface="STXinwei" panose="02010800040101010101" pitchFamily="2" charset="-122"/>
                <a:ea typeface="STXinwei" panose="02010800040101010101" pitchFamily="2" charset="-122"/>
              </a:rPr>
              <a:t>What did learners enjoy and engage with the most?</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693339" y="1320969"/>
            <a:ext cx="5546140" cy="1323439"/>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Unit Reflection</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Tree>
    <p:extLst>
      <p:ext uri="{BB962C8B-B14F-4D97-AF65-F5344CB8AC3E}">
        <p14:creationId xmlns:p14="http://schemas.microsoft.com/office/powerpoint/2010/main" val="3641514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a:solidFill>
                  <a:schemeClr val="bg1"/>
                </a:solidFill>
                <a:latin typeface="STXinwei" panose="02010800040101010101" pitchFamily="2" charset="-122"/>
                <a:ea typeface="STXinwei" panose="02010800040101010101" pitchFamily="2" charset="-122"/>
              </a:rPr>
              <a:t>Record </a:t>
            </a:r>
            <a:r>
              <a:rPr lang="en-GB" dirty="0">
                <a:solidFill>
                  <a:schemeClr val="bg1"/>
                </a:solidFill>
                <a:latin typeface="STXinwei" panose="02010800040101010101" pitchFamily="2" charset="-122"/>
                <a:ea typeface="STXinwei" panose="02010800040101010101" pitchFamily="2" charset="-122"/>
              </a:rPr>
              <a:t>of Achievement</a:t>
            </a: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grpSp>
        <p:nvGrpSpPr>
          <p:cNvPr id="6" name="Group 5">
            <a:extLst>
              <a:ext uri="{FF2B5EF4-FFF2-40B4-BE49-F238E27FC236}">
                <a16:creationId xmlns:a16="http://schemas.microsoft.com/office/drawing/2014/main" id="{E1B6ED75-14C8-D1F6-1EDE-142DED943BE9}"/>
              </a:ext>
            </a:extLst>
          </p:cNvPr>
          <p:cNvGrpSpPr/>
          <p:nvPr/>
        </p:nvGrpSpPr>
        <p:grpSpPr>
          <a:xfrm>
            <a:off x="962108" y="2576554"/>
            <a:ext cx="4970974" cy="4637625"/>
            <a:chOff x="924918" y="1675802"/>
            <a:chExt cx="5008164" cy="4637625"/>
          </a:xfrm>
        </p:grpSpPr>
        <p:sp>
          <p:nvSpPr>
            <p:cNvPr id="2" name="Oval 1">
              <a:extLst>
                <a:ext uri="{FF2B5EF4-FFF2-40B4-BE49-F238E27FC236}">
                  <a16:creationId xmlns:a16="http://schemas.microsoft.com/office/drawing/2014/main" id="{D8A80674-71BD-47DD-9ED5-20207BF700B9}"/>
                </a:ext>
              </a:extLst>
            </p:cNvPr>
            <p:cNvSpPr/>
            <p:nvPr/>
          </p:nvSpPr>
          <p:spPr>
            <a:xfrm>
              <a:off x="2287420" y="1675802"/>
              <a:ext cx="2283160" cy="210141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Affix award badge here</a:t>
              </a:r>
            </a:p>
          </p:txBody>
        </p:sp>
        <p:sp>
          <p:nvSpPr>
            <p:cNvPr id="3" name="Oval 2">
              <a:extLst>
                <a:ext uri="{FF2B5EF4-FFF2-40B4-BE49-F238E27FC236}">
                  <a16:creationId xmlns:a16="http://schemas.microsoft.com/office/drawing/2014/main" id="{7209077F-02E2-F8E9-7D82-C6F211F01251}"/>
                </a:ext>
              </a:extLst>
            </p:cNvPr>
            <p:cNvSpPr/>
            <p:nvPr/>
          </p:nvSpPr>
          <p:spPr>
            <a:xfrm>
              <a:off x="924918" y="4212011"/>
              <a:ext cx="2283160" cy="210141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Affix award badge here</a:t>
              </a:r>
            </a:p>
          </p:txBody>
        </p:sp>
        <p:sp>
          <p:nvSpPr>
            <p:cNvPr id="4" name="Oval 3">
              <a:extLst>
                <a:ext uri="{FF2B5EF4-FFF2-40B4-BE49-F238E27FC236}">
                  <a16:creationId xmlns:a16="http://schemas.microsoft.com/office/drawing/2014/main" id="{CC3B2571-0452-52CD-0112-9A88A9B2DF57}"/>
                </a:ext>
              </a:extLst>
            </p:cNvPr>
            <p:cNvSpPr/>
            <p:nvPr/>
          </p:nvSpPr>
          <p:spPr>
            <a:xfrm>
              <a:off x="3649922" y="4212011"/>
              <a:ext cx="2283160" cy="2101416"/>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Affix award badge here</a:t>
              </a:r>
            </a:p>
          </p:txBody>
        </p:sp>
      </p:grpSp>
    </p:spTree>
    <p:extLst>
      <p:ext uri="{BB962C8B-B14F-4D97-AF65-F5344CB8AC3E}">
        <p14:creationId xmlns:p14="http://schemas.microsoft.com/office/powerpoint/2010/main" val="1354222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0955-0240-4DCA-AB78-4561D9197359}"/>
              </a:ext>
            </a:extLst>
          </p:cNvPr>
          <p:cNvSpPr>
            <a:spLocks noGrp="1"/>
          </p:cNvSpPr>
          <p:nvPr>
            <p:ph type="title"/>
          </p:nvPr>
        </p:nvSpPr>
        <p:spPr>
          <a:xfrm>
            <a:off x="-39268" y="2"/>
            <a:ext cx="6897268" cy="925350"/>
          </a:xfrm>
          <a:solidFill>
            <a:schemeClr val="accent1"/>
          </a:solidFill>
        </p:spPr>
        <p:txBody>
          <a:bodyPr>
            <a:normAutofit/>
          </a:bodyPr>
          <a:lstStyle/>
          <a:p>
            <a:pPr algn="ctr"/>
            <a:r>
              <a:rPr lang="en-GB" sz="2800" dirty="0">
                <a:solidFill>
                  <a:schemeClr val="bg1"/>
                </a:solidFill>
                <a:latin typeface="Gungsuh" panose="02030600000101010101" pitchFamily="18" charset="-127"/>
                <a:ea typeface="Gungsuh" panose="02030600000101010101" pitchFamily="18" charset="-127"/>
              </a:rPr>
              <a:t> </a:t>
            </a:r>
          </a:p>
        </p:txBody>
      </p:sp>
      <p:pic>
        <p:nvPicPr>
          <p:cNvPr id="5" name="Picture 4" descr="A picture containing text&#10;&#10;Description automatically generated">
            <a:extLst>
              <a:ext uri="{FF2B5EF4-FFF2-40B4-BE49-F238E27FC236}">
                <a16:creationId xmlns:a16="http://schemas.microsoft.com/office/drawing/2014/main" id="{A58C0CD2-F4F7-4146-9AFD-57963C8302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Tree>
    <p:extLst>
      <p:ext uri="{BB962C8B-B14F-4D97-AF65-F5344CB8AC3E}">
        <p14:creationId xmlns:p14="http://schemas.microsoft.com/office/powerpoint/2010/main" val="3556684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149BA54-1C37-4069-9BF1-4AC756E69F2C}"/>
              </a:ext>
            </a:extLst>
          </p:cNvPr>
          <p:cNvSpPr>
            <a:spLocks noGrp="1"/>
          </p:cNvSpPr>
          <p:nvPr>
            <p:ph type="subTitle" idx="1"/>
          </p:nvPr>
        </p:nvSpPr>
        <p:spPr>
          <a:xfrm>
            <a:off x="915028" y="9542013"/>
            <a:ext cx="5027356" cy="363987"/>
          </a:xfrm>
        </p:spPr>
        <p:txBody>
          <a:bodyPr>
            <a:norm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dirty="0">
                <a:solidFill>
                  <a:schemeClr val="accent1"/>
                </a:solidFill>
                <a:latin typeface="+mj-lt"/>
                <a:ea typeface="STXinwei" panose="02010800040101010101" pitchFamily="2" charset="-122"/>
              </a:rPr>
              <a:t>© </a:t>
            </a:r>
            <a:r>
              <a:rPr lang="en-GB" sz="1200" dirty="0">
                <a:solidFill>
                  <a:schemeClr val="accent1"/>
                </a:solidFill>
                <a:latin typeface="STXinwei" panose="02010800040101010101" pitchFamily="2" charset="-122"/>
                <a:ea typeface="STXinwei" panose="02010800040101010101" pitchFamily="2" charset="-122"/>
              </a:rPr>
              <a:t>Wild Warrior Education Ltd. 2022.</a:t>
            </a:r>
          </a:p>
        </p:txBody>
      </p:sp>
      <p:pic>
        <p:nvPicPr>
          <p:cNvPr id="7" name="Picture 6" descr="A picture containing text&#10;&#10;Description automatically generated">
            <a:extLst>
              <a:ext uri="{FF2B5EF4-FFF2-40B4-BE49-F238E27FC236}">
                <a16:creationId xmlns:a16="http://schemas.microsoft.com/office/drawing/2014/main" id="{8ED8A7A1-7631-61BE-F496-1A182D6B5FDF}"/>
              </a:ext>
            </a:extLst>
          </p:cNvPr>
          <p:cNvPicPr>
            <a:picLocks noChangeAspect="1"/>
          </p:cNvPicPr>
          <p:nvPr/>
        </p:nvPicPr>
        <p:blipFill rotWithShape="1">
          <a:blip r:embed="rId2">
            <a:extLst>
              <a:ext uri="{28A0092B-C50C-407E-A947-70E740481C1C}">
                <a14:useLocalDpi xmlns:a14="http://schemas.microsoft.com/office/drawing/2010/main" val="0"/>
              </a:ext>
            </a:extLst>
          </a:blip>
          <a:srcRect l="17855" t="2359" r="19032" b="5012"/>
          <a:stretch/>
        </p:blipFill>
        <p:spPr>
          <a:xfrm>
            <a:off x="3188130" y="8801304"/>
            <a:ext cx="481151" cy="740709"/>
          </a:xfrm>
          <a:prstGeom prst="rect">
            <a:avLst/>
          </a:prstGeom>
        </p:spPr>
      </p:pic>
      <p:sp>
        <p:nvSpPr>
          <p:cNvPr id="2" name="Title 1">
            <a:extLst>
              <a:ext uri="{FF2B5EF4-FFF2-40B4-BE49-F238E27FC236}">
                <a16:creationId xmlns:a16="http://schemas.microsoft.com/office/drawing/2014/main" id="{D6659822-E308-ED4B-2313-7912968C310F}"/>
              </a:ext>
            </a:extLst>
          </p:cNvPr>
          <p:cNvSpPr txBox="1">
            <a:spLocks/>
          </p:cNvSpPr>
          <p:nvPr/>
        </p:nvSpPr>
        <p:spPr>
          <a:xfrm>
            <a:off x="-39268" y="2"/>
            <a:ext cx="6897268" cy="925350"/>
          </a:xfrm>
          <a:prstGeom prst="rect">
            <a:avLst/>
          </a:prstGeom>
          <a:solidFill>
            <a:schemeClr val="accent1"/>
          </a:solidFill>
        </p:spPr>
        <p:txBody>
          <a:bodyPr vert="horz" lIns="91440" tIns="45720" rIns="91440" bIns="45720" rtlCol="0" anchor="b">
            <a:norm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endParaRPr lang="en-GB" sz="2800" dirty="0">
              <a:solidFill>
                <a:schemeClr val="bg1"/>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503132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0955-0240-4DCA-AB78-4561D9197359}"/>
              </a:ext>
            </a:extLst>
          </p:cNvPr>
          <p:cNvSpPr>
            <a:spLocks noGrp="1"/>
          </p:cNvSpPr>
          <p:nvPr>
            <p:ph type="title"/>
          </p:nvPr>
        </p:nvSpPr>
        <p:spPr>
          <a:xfrm>
            <a:off x="-39268" y="2"/>
            <a:ext cx="6897268" cy="925350"/>
          </a:xfrm>
          <a:solidFill>
            <a:schemeClr val="accent1"/>
          </a:solidFill>
        </p:spPr>
        <p:txBody>
          <a:bodyPr>
            <a:normAutofit/>
          </a:bodyPr>
          <a:lstStyle/>
          <a:p>
            <a:pPr algn="ctr"/>
            <a:r>
              <a:rPr lang="en-GB" sz="2800" dirty="0">
                <a:solidFill>
                  <a:schemeClr val="bg1"/>
                </a:solidFill>
                <a:latin typeface="STXinwei" panose="02010800040101010101" pitchFamily="2" charset="-122"/>
                <a:ea typeface="STXinwei" panose="02010800040101010101" pitchFamily="2" charset="-122"/>
              </a:rPr>
              <a:t>The </a:t>
            </a:r>
            <a:r>
              <a:rPr lang="en-GB" sz="2800">
                <a:solidFill>
                  <a:schemeClr val="bg1"/>
                </a:solidFill>
                <a:latin typeface="STXinwei" panose="02010800040101010101" pitchFamily="2" charset="-122"/>
                <a:ea typeface="STXinwei" panose="02010800040101010101" pitchFamily="2" charset="-122"/>
              </a:rPr>
              <a:t>Wild Warrior</a:t>
            </a:r>
            <a:r>
              <a:rPr lang="en-GB" sz="2800" dirty="0">
                <a:solidFill>
                  <a:schemeClr val="bg1"/>
                </a:solidFill>
                <a:latin typeface="+mn-lt"/>
                <a:ea typeface="STXinwei" panose="02010800040101010101" pitchFamily="2" charset="-122"/>
              </a:rPr>
              <a:t> </a:t>
            </a:r>
            <a:r>
              <a:rPr lang="en-GB" sz="2800">
                <a:solidFill>
                  <a:schemeClr val="bg1"/>
                </a:solidFill>
                <a:latin typeface="STXinwei" panose="02010800040101010101" pitchFamily="2" charset="-122"/>
                <a:ea typeface="STXinwei" panose="02010800040101010101" pitchFamily="2" charset="-122"/>
              </a:rPr>
              <a:t>Approach</a:t>
            </a:r>
            <a:endParaRPr lang="en-GB" sz="2800" dirty="0">
              <a:solidFill>
                <a:schemeClr val="bg1"/>
              </a:solidFill>
              <a:latin typeface="STXinwei" panose="02010800040101010101" pitchFamily="2" charset="-122"/>
              <a:ea typeface="STXinwei" panose="02010800040101010101" pitchFamily="2" charset="-122"/>
            </a:endParaRPr>
          </a:p>
        </p:txBody>
      </p:sp>
      <p:sp>
        <p:nvSpPr>
          <p:cNvPr id="22" name="Rectangle: Rounded Corners 21">
            <a:extLst>
              <a:ext uri="{FF2B5EF4-FFF2-40B4-BE49-F238E27FC236}">
                <a16:creationId xmlns:a16="http://schemas.microsoft.com/office/drawing/2014/main" id="{F4063196-561A-4BE2-98D4-1EAEF6448BC0}"/>
              </a:ext>
            </a:extLst>
          </p:cNvPr>
          <p:cNvSpPr/>
          <p:nvPr/>
        </p:nvSpPr>
        <p:spPr>
          <a:xfrm>
            <a:off x="570916" y="1101491"/>
            <a:ext cx="5676900" cy="7894671"/>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2"/>
              </a:solidFill>
              <a:latin typeface="Daytona" panose="020B0604030500040204" pitchFamily="34" charset="0"/>
            </a:endParaRPr>
          </a:p>
        </p:txBody>
      </p:sp>
      <p:sp>
        <p:nvSpPr>
          <p:cNvPr id="19" name="TextBox 18">
            <a:extLst>
              <a:ext uri="{FF2B5EF4-FFF2-40B4-BE49-F238E27FC236}">
                <a16:creationId xmlns:a16="http://schemas.microsoft.com/office/drawing/2014/main" id="{77C00FF3-BDE3-48D2-AA78-38EBBAA842E0}"/>
              </a:ext>
            </a:extLst>
          </p:cNvPr>
          <p:cNvSpPr txBox="1"/>
          <p:nvPr/>
        </p:nvSpPr>
        <p:spPr>
          <a:xfrm>
            <a:off x="570916" y="1101491"/>
            <a:ext cx="5676899" cy="7898124"/>
          </a:xfrm>
          <a:prstGeom prst="rect">
            <a:avLst/>
          </a:prstGeom>
          <a:noFill/>
        </p:spPr>
        <p:txBody>
          <a:bodyPr wrap="square" rtlCol="0">
            <a:spAutoFit/>
          </a:bodyPr>
          <a:lstStyle/>
          <a:p>
            <a:pPr algn="ctr">
              <a:lnSpc>
                <a:spcPct val="107000"/>
              </a:lnSpc>
              <a:spcAft>
                <a:spcPts val="800"/>
              </a:spcAft>
            </a:pP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The </a:t>
            </a:r>
            <a:r>
              <a:rPr lang="en-GB" sz="1400">
                <a:solidFill>
                  <a:schemeClr val="tx2"/>
                </a:solidFill>
                <a:latin typeface="STXinwei" panose="02010800040101010101" pitchFamily="2" charset="-122"/>
                <a:ea typeface="STXinwei" panose="02010800040101010101" pitchFamily="2" charset="-122"/>
                <a:cs typeface="Times New Roman" panose="02020603050405020304" pitchFamily="18" charset="0"/>
              </a:rPr>
              <a:t>Wild Warrior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Award </a:t>
            </a:r>
            <a:r>
              <a:rPr lang="en-GB" sz="1400">
                <a:solidFill>
                  <a:schemeClr val="tx2"/>
                </a:solidFill>
                <a:latin typeface="STXinwei" panose="02010800040101010101" pitchFamily="2" charset="-122"/>
                <a:ea typeface="STXinwei" panose="02010800040101010101" pitchFamily="2" charset="-122"/>
                <a:cs typeface="Times New Roman" panose="02020603050405020304" pitchFamily="18" charset="0"/>
              </a:rPr>
              <a:t>Scheme complements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outdoor education initiatives, such as Forest School, and other holistic,</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learner-led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education approaches</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These invaluably</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focus on developing each learner in an outdoor setting, during regular sessions.</a:t>
            </a:r>
          </a:p>
          <a:p>
            <a:pPr algn="ctr">
              <a:lnSpc>
                <a:spcPct val="107000"/>
              </a:lnSpc>
              <a:spcAft>
                <a:spcPts val="800"/>
              </a:spcAft>
            </a:pP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The </a:t>
            </a:r>
            <a:r>
              <a:rPr lang="en-GB" sz="140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Wild Warrior </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Learning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J</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ournal is a comprehensive planning, reflection and evaluation tool. It is used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as part of the</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a:t>
            </a:r>
            <a:r>
              <a:rPr lang="en-GB" sz="140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Wild Warrior </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Award Scheme to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enhance</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outdoor learning experiences and support high quality learning. It provides an easy to use platform recognising the importance of balancing child-led outdoor learning with evidence based accountability whilst respecting the skills and imagination of practitioners.</a:t>
            </a:r>
          </a:p>
          <a:p>
            <a:pPr algn="ctr">
              <a:lnSpc>
                <a:spcPct val="107000"/>
              </a:lnSpc>
              <a:spcAft>
                <a:spcPts val="800"/>
              </a:spcAft>
            </a:pP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The journal provides a space to reflect weekly on learner engagement, enjoyment and successes in each session. This can be completed independently or collaboratively by learners and practitioners.</a:t>
            </a:r>
          </a:p>
          <a:p>
            <a:pPr algn="ctr">
              <a:lnSpc>
                <a:spcPct val="107000"/>
              </a:lnSpc>
              <a:spcAft>
                <a:spcPts val="800"/>
              </a:spcAft>
            </a:pPr>
            <a:endParaRPr lang="en-GB" sz="1400" dirty="0">
              <a:solidFill>
                <a:schemeClr val="tx2"/>
              </a:solidFill>
              <a:latin typeface="Daytona" panose="020B060403050004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1400" dirty="0">
              <a:solidFill>
                <a:schemeClr val="tx2"/>
              </a:solidFill>
              <a:effectLst/>
              <a:latin typeface="Daytona" panose="020B060403050004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1400" dirty="0">
              <a:solidFill>
                <a:schemeClr val="tx2"/>
              </a:solidFill>
              <a:latin typeface="Daytona" panose="020B060403050004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1400" dirty="0">
              <a:solidFill>
                <a:schemeClr val="tx2"/>
              </a:solidFill>
              <a:effectLst/>
              <a:latin typeface="Daytona" panose="020B060403050004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1400" dirty="0">
              <a:solidFill>
                <a:schemeClr val="tx2"/>
              </a:solidFill>
              <a:effectLst/>
              <a:latin typeface="Daytona" panose="020B060403050004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n-GB" sz="1400" dirty="0">
              <a:solidFill>
                <a:schemeClr val="tx2"/>
              </a:solidFill>
              <a:latin typeface="Daytona" panose="020B0604030500040204" pitchFamily="34" charset="0"/>
              <a:ea typeface="STXinwei" panose="02010800040101010101" pitchFamily="2" charset="-122"/>
              <a:cs typeface="Times New Roman" panose="02020603050405020304" pitchFamily="18" charset="0"/>
            </a:endParaRPr>
          </a:p>
          <a:p>
            <a:pPr algn="ctr">
              <a:lnSpc>
                <a:spcPct val="107000"/>
              </a:lnSpc>
              <a:spcAft>
                <a:spcPts val="800"/>
              </a:spcAft>
            </a:pPr>
            <a:endPar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endParaRPr>
          </a:p>
          <a:p>
            <a:pPr algn="ctr">
              <a:lnSpc>
                <a:spcPct val="107000"/>
              </a:lnSpc>
              <a:spcAft>
                <a:spcPts val="800"/>
              </a:spcAft>
            </a:pP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This method of regular reflection</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promotes independent, engaged learners who are able to direct their own learning experiences; feeding ideas into future sessions.</a:t>
            </a:r>
          </a:p>
          <a:p>
            <a:pPr algn="ctr">
              <a:lnSpc>
                <a:spcPct val="107000"/>
              </a:lnSpc>
              <a:spcAft>
                <a:spcPts val="800"/>
              </a:spcAft>
            </a:pP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Sessions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can be</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 inspired by open-ended themes, stimuli and learner interests with cross-curricular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and life skills </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links embedded. The selected </a:t>
            </a:r>
            <a:r>
              <a:rPr lang="en-GB" sz="140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Wild Warrior </a:t>
            </a:r>
            <a:r>
              <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rPr>
              <a:t>badge/s offer a focus for practitioners to weave into sessions and develop learner skills, knowledge and </a:t>
            </a:r>
            <a:r>
              <a:rPr lang="en-GB" sz="1400" dirty="0">
                <a:solidFill>
                  <a:schemeClr val="tx2"/>
                </a:solidFill>
                <a:latin typeface="STXinwei" panose="02010800040101010101" pitchFamily="2" charset="-122"/>
                <a:ea typeface="STXinwei" panose="02010800040101010101" pitchFamily="2" charset="-122"/>
                <a:cs typeface="Times New Roman" panose="02020603050405020304" pitchFamily="18" charset="0"/>
              </a:rPr>
              <a:t>holistic experiences in a meaningful way.</a:t>
            </a:r>
            <a:endParaRPr lang="en-GB" sz="1400" dirty="0">
              <a:solidFill>
                <a:schemeClr val="tx2"/>
              </a:solidFill>
              <a:effectLst/>
              <a:latin typeface="STXinwei" panose="02010800040101010101" pitchFamily="2" charset="-122"/>
              <a:ea typeface="STXinwei" panose="02010800040101010101" pitchFamily="2" charset="-122"/>
              <a:cs typeface="Times New Roman" panose="02020603050405020304" pitchFamily="18" charset="0"/>
            </a:endParaRPr>
          </a:p>
        </p:txBody>
      </p:sp>
      <p:graphicFrame>
        <p:nvGraphicFramePr>
          <p:cNvPr id="15" name="Diagram 14">
            <a:extLst>
              <a:ext uri="{FF2B5EF4-FFF2-40B4-BE49-F238E27FC236}">
                <a16:creationId xmlns:a16="http://schemas.microsoft.com/office/drawing/2014/main" id="{4FC1887D-6C42-47A2-B663-545203D8AE78}"/>
              </a:ext>
            </a:extLst>
          </p:cNvPr>
          <p:cNvGraphicFramePr/>
          <p:nvPr>
            <p:extLst>
              <p:ext uri="{D42A27DB-BD31-4B8C-83A1-F6EECF244321}">
                <p14:modId xmlns:p14="http://schemas.microsoft.com/office/powerpoint/2010/main" val="3899583849"/>
              </p:ext>
            </p:extLst>
          </p:nvPr>
        </p:nvGraphicFramePr>
        <p:xfrm>
          <a:off x="2111977" y="4731694"/>
          <a:ext cx="2634045" cy="1983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descr="A picture containing text&#10;&#10;Description automatically generated">
            <a:extLst>
              <a:ext uri="{FF2B5EF4-FFF2-40B4-BE49-F238E27FC236}">
                <a16:creationId xmlns:a16="http://schemas.microsoft.com/office/drawing/2014/main" id="{B2B66DD4-E28A-4251-9093-2F8BD44210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Tree>
    <p:extLst>
      <p:ext uri="{BB962C8B-B14F-4D97-AF65-F5344CB8AC3E}">
        <p14:creationId xmlns:p14="http://schemas.microsoft.com/office/powerpoint/2010/main" val="4052307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0955-0240-4DCA-AB78-4561D9197359}"/>
              </a:ext>
            </a:extLst>
          </p:cNvPr>
          <p:cNvSpPr>
            <a:spLocks noGrp="1"/>
          </p:cNvSpPr>
          <p:nvPr>
            <p:ph type="title"/>
          </p:nvPr>
        </p:nvSpPr>
        <p:spPr>
          <a:xfrm>
            <a:off x="-39268" y="2"/>
            <a:ext cx="6897268" cy="925350"/>
          </a:xfrm>
          <a:solidFill>
            <a:schemeClr val="accent1"/>
          </a:solidFill>
        </p:spPr>
        <p:txBody>
          <a:bodyPr/>
          <a:lstStyle/>
          <a:p>
            <a:pPr algn="ctr"/>
            <a:r>
              <a:rPr lang="en-GB">
                <a:solidFill>
                  <a:schemeClr val="bg1"/>
                </a:solidFill>
                <a:latin typeface="STXinwei" panose="02010800040101010101" pitchFamily="2" charset="-122"/>
                <a:ea typeface="STXinwei" panose="02010800040101010101" pitchFamily="2" charset="-122"/>
              </a:rPr>
              <a:t>Engagement Phases</a:t>
            </a:r>
            <a:endParaRPr lang="en-GB" dirty="0">
              <a:solidFill>
                <a:schemeClr val="bg1"/>
              </a:solidFill>
              <a:latin typeface="STXinwei" panose="02010800040101010101" pitchFamily="2" charset="-122"/>
              <a:ea typeface="STXinwei" panose="02010800040101010101" pitchFamily="2" charset="-122"/>
            </a:endParaRPr>
          </a:p>
        </p:txBody>
      </p:sp>
      <p:sp>
        <p:nvSpPr>
          <p:cNvPr id="7" name="Rectangle: Rounded Corners 6">
            <a:extLst>
              <a:ext uri="{FF2B5EF4-FFF2-40B4-BE49-F238E27FC236}">
                <a16:creationId xmlns:a16="http://schemas.microsoft.com/office/drawing/2014/main" id="{F9F8C433-8815-48BA-98E9-497A36F57E7A}"/>
              </a:ext>
            </a:extLst>
          </p:cNvPr>
          <p:cNvSpPr/>
          <p:nvPr/>
        </p:nvSpPr>
        <p:spPr>
          <a:xfrm>
            <a:off x="3617843" y="1084002"/>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pic>
        <p:nvPicPr>
          <p:cNvPr id="28" name="Picture 27" descr="A picture containing text&#10;&#10;Description automatically generated">
            <a:extLst>
              <a:ext uri="{FF2B5EF4-FFF2-40B4-BE49-F238E27FC236}">
                <a16:creationId xmlns:a16="http://schemas.microsoft.com/office/drawing/2014/main" id="{F8456729-7398-4179-8CE0-AD0F7E19A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1" name="Rectangle: Rounded Corners 30">
            <a:extLst>
              <a:ext uri="{FF2B5EF4-FFF2-40B4-BE49-F238E27FC236}">
                <a16:creationId xmlns:a16="http://schemas.microsoft.com/office/drawing/2014/main" id="{B9F75EA8-7797-323A-D2E0-0CE5F1DFB4E9}"/>
              </a:ext>
            </a:extLst>
          </p:cNvPr>
          <p:cNvSpPr/>
          <p:nvPr/>
        </p:nvSpPr>
        <p:spPr>
          <a:xfrm>
            <a:off x="3617843" y="2655360"/>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43" name="Rectangle: Rounded Corners 42">
            <a:extLst>
              <a:ext uri="{FF2B5EF4-FFF2-40B4-BE49-F238E27FC236}">
                <a16:creationId xmlns:a16="http://schemas.microsoft.com/office/drawing/2014/main" id="{EF9CA161-5BB3-EC32-DCA2-AD32CE4B6E6A}"/>
              </a:ext>
            </a:extLst>
          </p:cNvPr>
          <p:cNvSpPr/>
          <p:nvPr/>
        </p:nvSpPr>
        <p:spPr>
          <a:xfrm>
            <a:off x="3617843" y="4246646"/>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46" name="Rectangle: Rounded Corners 45">
            <a:extLst>
              <a:ext uri="{FF2B5EF4-FFF2-40B4-BE49-F238E27FC236}">
                <a16:creationId xmlns:a16="http://schemas.microsoft.com/office/drawing/2014/main" id="{7A180E27-D4DE-ED51-75DF-502DB93EE3C3}"/>
              </a:ext>
            </a:extLst>
          </p:cNvPr>
          <p:cNvSpPr/>
          <p:nvPr/>
        </p:nvSpPr>
        <p:spPr>
          <a:xfrm>
            <a:off x="3617843" y="5837932"/>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48" name="Rectangle: Rounded Corners 47">
            <a:extLst>
              <a:ext uri="{FF2B5EF4-FFF2-40B4-BE49-F238E27FC236}">
                <a16:creationId xmlns:a16="http://schemas.microsoft.com/office/drawing/2014/main" id="{1B3DA1EA-7B2F-68AE-6A1E-E28DA97E2BD3}"/>
              </a:ext>
            </a:extLst>
          </p:cNvPr>
          <p:cNvSpPr/>
          <p:nvPr/>
        </p:nvSpPr>
        <p:spPr>
          <a:xfrm>
            <a:off x="3617843" y="7461098"/>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50" name="Rectangle: Rounded Corners 49">
            <a:extLst>
              <a:ext uri="{FF2B5EF4-FFF2-40B4-BE49-F238E27FC236}">
                <a16:creationId xmlns:a16="http://schemas.microsoft.com/office/drawing/2014/main" id="{9D568E68-6C3A-5307-8E16-E9776E0457A7}"/>
              </a:ext>
            </a:extLst>
          </p:cNvPr>
          <p:cNvSpPr/>
          <p:nvPr/>
        </p:nvSpPr>
        <p:spPr>
          <a:xfrm>
            <a:off x="497057" y="1071602"/>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52" name="Rectangle: Rounded Corners 51">
            <a:extLst>
              <a:ext uri="{FF2B5EF4-FFF2-40B4-BE49-F238E27FC236}">
                <a16:creationId xmlns:a16="http://schemas.microsoft.com/office/drawing/2014/main" id="{F3814DBA-F47F-4CB1-4CA9-264CAB2BF3E4}"/>
              </a:ext>
            </a:extLst>
          </p:cNvPr>
          <p:cNvSpPr/>
          <p:nvPr/>
        </p:nvSpPr>
        <p:spPr>
          <a:xfrm>
            <a:off x="497057" y="2655360"/>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54" name="Rectangle: Rounded Corners 53">
            <a:extLst>
              <a:ext uri="{FF2B5EF4-FFF2-40B4-BE49-F238E27FC236}">
                <a16:creationId xmlns:a16="http://schemas.microsoft.com/office/drawing/2014/main" id="{65635F6B-8838-E895-87B4-B0E1F2003BB3}"/>
              </a:ext>
            </a:extLst>
          </p:cNvPr>
          <p:cNvSpPr/>
          <p:nvPr/>
        </p:nvSpPr>
        <p:spPr>
          <a:xfrm>
            <a:off x="497057" y="4246646"/>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56" name="Rectangle: Rounded Corners 55">
            <a:extLst>
              <a:ext uri="{FF2B5EF4-FFF2-40B4-BE49-F238E27FC236}">
                <a16:creationId xmlns:a16="http://schemas.microsoft.com/office/drawing/2014/main" id="{62F60FD5-2979-655C-4388-C69B4BD6778C}"/>
              </a:ext>
            </a:extLst>
          </p:cNvPr>
          <p:cNvSpPr/>
          <p:nvPr/>
        </p:nvSpPr>
        <p:spPr>
          <a:xfrm>
            <a:off x="497057" y="5837932"/>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58" name="Rectangle: Rounded Corners 57">
            <a:extLst>
              <a:ext uri="{FF2B5EF4-FFF2-40B4-BE49-F238E27FC236}">
                <a16:creationId xmlns:a16="http://schemas.microsoft.com/office/drawing/2014/main" id="{83956EA3-28F0-6F00-B64F-72D1D63BDAD9}"/>
              </a:ext>
            </a:extLst>
          </p:cNvPr>
          <p:cNvSpPr/>
          <p:nvPr/>
        </p:nvSpPr>
        <p:spPr>
          <a:xfrm>
            <a:off x="497057" y="7461098"/>
            <a:ext cx="2837750" cy="141270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60" name="TextBox 59">
            <a:extLst>
              <a:ext uri="{FF2B5EF4-FFF2-40B4-BE49-F238E27FC236}">
                <a16:creationId xmlns:a16="http://schemas.microsoft.com/office/drawing/2014/main" id="{5C8AF640-7628-82CD-DB49-D74F5FD91F37}"/>
              </a:ext>
            </a:extLst>
          </p:cNvPr>
          <p:cNvSpPr txBox="1"/>
          <p:nvPr/>
        </p:nvSpPr>
        <p:spPr>
          <a:xfrm>
            <a:off x="548639" y="1086388"/>
            <a:ext cx="2748976" cy="1277273"/>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1. Encounter</a:t>
            </a:r>
          </a:p>
          <a:p>
            <a:r>
              <a:rPr lang="en-GB" sz="1100">
                <a:latin typeface="STXinwei" panose="02010800040101010101" pitchFamily="2" charset="-122"/>
                <a:ea typeface="STXinwei" panose="02010800040101010101" pitchFamily="2" charset="-122"/>
              </a:rPr>
              <a:t>Learners exhibit passive engagement, relying solely on the support of an adult to access the to access the outdoor environment. They do not yet appear to demonstrate anticipatory responses or retention of learning. </a:t>
            </a:r>
          </a:p>
        </p:txBody>
      </p:sp>
      <p:sp>
        <p:nvSpPr>
          <p:cNvPr id="62" name="TextBox 61">
            <a:extLst>
              <a:ext uri="{FF2B5EF4-FFF2-40B4-BE49-F238E27FC236}">
                <a16:creationId xmlns:a16="http://schemas.microsoft.com/office/drawing/2014/main" id="{CEAB20C6-4538-BF2A-2F3C-C120C5EDA8AC}"/>
              </a:ext>
            </a:extLst>
          </p:cNvPr>
          <p:cNvSpPr txBox="1"/>
          <p:nvPr/>
        </p:nvSpPr>
        <p:spPr>
          <a:xfrm>
            <a:off x="3626503" y="1078808"/>
            <a:ext cx="2748976" cy="1446550"/>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2. Experience</a:t>
            </a:r>
          </a:p>
          <a:p>
            <a:r>
              <a:rPr lang="en-GB" sz="1100">
                <a:latin typeface="STXinwei" panose="02010800040101010101" pitchFamily="2" charset="-122"/>
                <a:ea typeface="STXinwei" panose="02010800040101010101" pitchFamily="2" charset="-122"/>
              </a:rPr>
              <a:t>Learners achieve through co-active engagement in a small range of activites. Learners are heavily dependant on adult support to access the outdoors. Learners begin to demonstrate anticipatory responses and retention of outdoor learning experiences.</a:t>
            </a:r>
          </a:p>
        </p:txBody>
      </p:sp>
      <p:sp>
        <p:nvSpPr>
          <p:cNvPr id="64" name="TextBox 63">
            <a:extLst>
              <a:ext uri="{FF2B5EF4-FFF2-40B4-BE49-F238E27FC236}">
                <a16:creationId xmlns:a16="http://schemas.microsoft.com/office/drawing/2014/main" id="{41729B97-6532-94A1-CD13-C75D9CE61E13}"/>
              </a:ext>
            </a:extLst>
          </p:cNvPr>
          <p:cNvSpPr txBox="1"/>
          <p:nvPr/>
        </p:nvSpPr>
        <p:spPr>
          <a:xfrm>
            <a:off x="3662230" y="2669164"/>
            <a:ext cx="2748976" cy="1223412"/>
          </a:xfrm>
          <a:prstGeom prst="rect">
            <a:avLst/>
          </a:prstGeom>
          <a:noFill/>
        </p:spPr>
        <p:txBody>
          <a:bodyPr wrap="square" rtlCol="0">
            <a:spAutoFit/>
          </a:bodyPr>
          <a:lstStyle/>
          <a:p>
            <a:pPr algn="ctr"/>
            <a:r>
              <a:rPr lang="en-GB" sz="1050">
                <a:latin typeface="STXinwei" panose="02010800040101010101" pitchFamily="2" charset="-122"/>
                <a:ea typeface="STXinwei" panose="02010800040101010101" pitchFamily="2" charset="-122"/>
              </a:rPr>
              <a:t>4. Purpose</a:t>
            </a:r>
          </a:p>
          <a:p>
            <a:r>
              <a:rPr lang="en-GB" sz="1050">
                <a:latin typeface="STXinwei" panose="02010800040101010101" pitchFamily="2" charset="-122"/>
                <a:ea typeface="STXinwei" panose="02010800040101010101" pitchFamily="2" charset="-122"/>
              </a:rPr>
              <a:t>Learners achieve through clear intentional engagement in an expanding range of activities. Learners are at the emergent stages of development and demonstrate intent, recognition and retention. Significant modelling and repetition of activities.</a:t>
            </a:r>
            <a:endParaRPr lang="en-GB"/>
          </a:p>
        </p:txBody>
      </p:sp>
      <p:sp>
        <p:nvSpPr>
          <p:cNvPr id="66" name="TextBox 65">
            <a:extLst>
              <a:ext uri="{FF2B5EF4-FFF2-40B4-BE49-F238E27FC236}">
                <a16:creationId xmlns:a16="http://schemas.microsoft.com/office/drawing/2014/main" id="{D7AFBDF7-1E70-57BE-B9E2-D851CA2C52FD}"/>
              </a:ext>
            </a:extLst>
          </p:cNvPr>
          <p:cNvSpPr txBox="1"/>
          <p:nvPr/>
        </p:nvSpPr>
        <p:spPr>
          <a:xfrm>
            <a:off x="3695228" y="4259096"/>
            <a:ext cx="2748976" cy="1107996"/>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6. Concrete</a:t>
            </a:r>
          </a:p>
          <a:p>
            <a:r>
              <a:rPr lang="en-GB" sz="1100">
                <a:latin typeface="STXinwei" panose="02010800040101010101" pitchFamily="2" charset="-122"/>
                <a:ea typeface="STXinwei" panose="02010800040101010101" pitchFamily="2" charset="-122"/>
              </a:rPr>
              <a:t>Learners achieve through concrete processing of a broad range of activities. Learners build on previous schemas and demonstrate newly acquired learning with some adult intervention.</a:t>
            </a:r>
          </a:p>
        </p:txBody>
      </p:sp>
      <p:sp>
        <p:nvSpPr>
          <p:cNvPr id="68" name="TextBox 67">
            <a:extLst>
              <a:ext uri="{FF2B5EF4-FFF2-40B4-BE49-F238E27FC236}">
                <a16:creationId xmlns:a16="http://schemas.microsoft.com/office/drawing/2014/main" id="{402132F4-F665-3180-7FBA-69A8A98A1287}"/>
              </a:ext>
            </a:extLst>
          </p:cNvPr>
          <p:cNvSpPr txBox="1"/>
          <p:nvPr/>
        </p:nvSpPr>
        <p:spPr>
          <a:xfrm>
            <a:off x="3706617" y="5854461"/>
            <a:ext cx="2748976" cy="1107996"/>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8. Independence</a:t>
            </a:r>
          </a:p>
          <a:p>
            <a:r>
              <a:rPr lang="en-GB" sz="1100">
                <a:latin typeface="STXinwei" panose="02010800040101010101" pitchFamily="2" charset="-122"/>
                <a:ea typeface="STXinwei" panose="02010800040101010101" pitchFamily="2" charset="-122"/>
              </a:rPr>
              <a:t>Learners achieve through independent engagement with activities. Learners demonstrate growing initiative during participation and require only initial adult input to succeed in outdoor experiences.</a:t>
            </a:r>
          </a:p>
        </p:txBody>
      </p:sp>
      <p:sp>
        <p:nvSpPr>
          <p:cNvPr id="70" name="TextBox 69">
            <a:extLst>
              <a:ext uri="{FF2B5EF4-FFF2-40B4-BE49-F238E27FC236}">
                <a16:creationId xmlns:a16="http://schemas.microsoft.com/office/drawing/2014/main" id="{70CBF2B3-5478-1B91-3CD6-93DAB8E2D552}"/>
              </a:ext>
            </a:extLst>
          </p:cNvPr>
          <p:cNvSpPr txBox="1"/>
          <p:nvPr/>
        </p:nvSpPr>
        <p:spPr>
          <a:xfrm>
            <a:off x="3662230" y="7471279"/>
            <a:ext cx="2748976" cy="1277273"/>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10. Mastery</a:t>
            </a:r>
          </a:p>
          <a:p>
            <a:r>
              <a:rPr lang="en-GB" sz="1100">
                <a:latin typeface="STXinwei" panose="02010800040101010101" pitchFamily="2" charset="-122"/>
                <a:ea typeface="STXinwei" panose="02010800040101010101" pitchFamily="2" charset="-122"/>
              </a:rPr>
              <a:t>Learners achieve through total mastery of activities. Learners can expertly demonstrate the correct knowledge, skills or understanding to effectively succeed at a task or activity without the need for adult intervention.</a:t>
            </a:r>
          </a:p>
        </p:txBody>
      </p:sp>
      <p:sp>
        <p:nvSpPr>
          <p:cNvPr id="72" name="TextBox 71">
            <a:extLst>
              <a:ext uri="{FF2B5EF4-FFF2-40B4-BE49-F238E27FC236}">
                <a16:creationId xmlns:a16="http://schemas.microsoft.com/office/drawing/2014/main" id="{6168BB0C-CAC6-405E-BFD2-A1F79927FE8B}"/>
              </a:ext>
            </a:extLst>
          </p:cNvPr>
          <p:cNvSpPr txBox="1"/>
          <p:nvPr/>
        </p:nvSpPr>
        <p:spPr>
          <a:xfrm>
            <a:off x="540688" y="7471064"/>
            <a:ext cx="2748976" cy="1277273"/>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9. Advanced</a:t>
            </a:r>
          </a:p>
          <a:p>
            <a:r>
              <a:rPr lang="en-GB" sz="1100">
                <a:latin typeface="STXinwei" panose="02010800040101010101" pitchFamily="2" charset="-122"/>
                <a:ea typeface="STXinwei" panose="02010800040101010101" pitchFamily="2" charset="-122"/>
              </a:rPr>
              <a:t>Learners achieve through advanced engagement with activities. Learners consistently demonstrate initiative during participation and require only very limited adult input to succeed in outdoor experiences.</a:t>
            </a:r>
          </a:p>
        </p:txBody>
      </p:sp>
      <p:sp>
        <p:nvSpPr>
          <p:cNvPr id="74" name="TextBox 73">
            <a:extLst>
              <a:ext uri="{FF2B5EF4-FFF2-40B4-BE49-F238E27FC236}">
                <a16:creationId xmlns:a16="http://schemas.microsoft.com/office/drawing/2014/main" id="{0433CCC9-F23F-3FC0-F467-D9B85A72AEB7}"/>
              </a:ext>
            </a:extLst>
          </p:cNvPr>
          <p:cNvSpPr txBox="1"/>
          <p:nvPr/>
        </p:nvSpPr>
        <p:spPr>
          <a:xfrm>
            <a:off x="540688" y="5851212"/>
            <a:ext cx="2748976" cy="1554272"/>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7. Consolidation</a:t>
            </a:r>
          </a:p>
          <a:p>
            <a:r>
              <a:rPr lang="en-GB" sz="1100">
                <a:latin typeface="STXinwei" panose="02010800040101010101" pitchFamily="2" charset="-122"/>
                <a:ea typeface="STXinwei" panose="02010800040101010101" pitchFamily="2" charset="-122"/>
              </a:rPr>
              <a:t>Learners achieve through consolidation of a broad range of activities. Learners demonstrate the ability to transfer skills learnt in a range of activities and begin to demonstrate initiative in learning. Adults have limited input.</a:t>
            </a:r>
          </a:p>
          <a:p>
            <a:pPr algn="ctr"/>
            <a:endParaRPr lang="en-GB"/>
          </a:p>
        </p:txBody>
      </p:sp>
      <p:sp>
        <p:nvSpPr>
          <p:cNvPr id="76" name="TextBox 75">
            <a:extLst>
              <a:ext uri="{FF2B5EF4-FFF2-40B4-BE49-F238E27FC236}">
                <a16:creationId xmlns:a16="http://schemas.microsoft.com/office/drawing/2014/main" id="{EDBE3C92-C428-2B58-73E1-8E585BFB77F3}"/>
              </a:ext>
            </a:extLst>
          </p:cNvPr>
          <p:cNvSpPr txBox="1"/>
          <p:nvPr/>
        </p:nvSpPr>
        <p:spPr>
          <a:xfrm>
            <a:off x="540688" y="4246646"/>
            <a:ext cx="2748976" cy="1277273"/>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5. Play</a:t>
            </a:r>
          </a:p>
          <a:p>
            <a:r>
              <a:rPr lang="en-GB" sz="1100">
                <a:latin typeface="STXinwei" panose="02010800040101010101" pitchFamily="2" charset="-122"/>
                <a:ea typeface="STXinwei" panose="02010800040101010101" pitchFamily="2" charset="-122"/>
              </a:rPr>
              <a:t>Learners achieve through dynamic play and intentional/imaginative engagement in a wide range of activities. Learners are ata secure stage in development, exhibiting retention of learning processed through play/schemas.</a:t>
            </a:r>
          </a:p>
        </p:txBody>
      </p:sp>
      <p:sp>
        <p:nvSpPr>
          <p:cNvPr id="78" name="TextBox 77">
            <a:extLst>
              <a:ext uri="{FF2B5EF4-FFF2-40B4-BE49-F238E27FC236}">
                <a16:creationId xmlns:a16="http://schemas.microsoft.com/office/drawing/2014/main" id="{0512B44F-DE03-5287-184F-768EFD314CB4}"/>
              </a:ext>
            </a:extLst>
          </p:cNvPr>
          <p:cNvSpPr txBox="1"/>
          <p:nvPr/>
        </p:nvSpPr>
        <p:spPr>
          <a:xfrm>
            <a:off x="540688" y="2661902"/>
            <a:ext cx="2748976" cy="1384995"/>
          </a:xfrm>
          <a:prstGeom prst="rect">
            <a:avLst/>
          </a:prstGeom>
          <a:noFill/>
        </p:spPr>
        <p:txBody>
          <a:bodyPr wrap="square" rtlCol="0">
            <a:spAutoFit/>
          </a:bodyPr>
          <a:lstStyle/>
          <a:p>
            <a:pPr algn="ctr"/>
            <a:r>
              <a:rPr lang="en-GB" sz="1100">
                <a:latin typeface="STXinwei" panose="02010800040101010101" pitchFamily="2" charset="-122"/>
                <a:ea typeface="STXinwei" panose="02010800040101010101" pitchFamily="2" charset="-122"/>
              </a:rPr>
              <a:t>3. Explore</a:t>
            </a:r>
          </a:p>
          <a:p>
            <a:pPr algn="ctr"/>
            <a:r>
              <a:rPr lang="en-GB" sz="1100">
                <a:latin typeface="STXinwei" panose="02010800040101010101" pitchFamily="2" charset="-122"/>
                <a:ea typeface="STXinwei" panose="02010800040101010101" pitchFamily="2" charset="-122"/>
              </a:rPr>
              <a:t>Learners achieve through pre-intentional engagement in a growing range of activities. Learners begin to demonstrate intent with some consistency in retention and recognition of outdoor experiences. Learner rely on adult modelling</a:t>
            </a:r>
            <a:r>
              <a:rPr lang="en-GB"/>
              <a:t>.</a:t>
            </a:r>
          </a:p>
        </p:txBody>
      </p:sp>
    </p:spTree>
    <p:extLst>
      <p:ext uri="{BB962C8B-B14F-4D97-AF65-F5344CB8AC3E}">
        <p14:creationId xmlns:p14="http://schemas.microsoft.com/office/powerpoint/2010/main" val="2723058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0955-0240-4DCA-AB78-4561D9197359}"/>
              </a:ext>
            </a:extLst>
          </p:cNvPr>
          <p:cNvSpPr>
            <a:spLocks noGrp="1"/>
          </p:cNvSpPr>
          <p:nvPr>
            <p:ph type="title"/>
          </p:nvPr>
        </p:nvSpPr>
        <p:spPr>
          <a:xfrm>
            <a:off x="-39268" y="2"/>
            <a:ext cx="6897268" cy="925350"/>
          </a:xfrm>
          <a:solidFill>
            <a:schemeClr val="accent1"/>
          </a:solidFill>
        </p:spPr>
        <p:txBody>
          <a:bodyPr/>
          <a:lstStyle/>
          <a:p>
            <a:pPr algn="ctr"/>
            <a:r>
              <a:rPr lang="en-GB" dirty="0">
                <a:solidFill>
                  <a:schemeClr val="bg1"/>
                </a:solidFill>
                <a:latin typeface="STXinwei" panose="02010800040101010101" pitchFamily="2" charset="-122"/>
                <a:ea typeface="STXinwei" panose="02010800040101010101" pitchFamily="2" charset="-122"/>
              </a:rPr>
              <a:t>Unit/Group Overview</a:t>
            </a:r>
          </a:p>
        </p:txBody>
      </p:sp>
      <p:grpSp>
        <p:nvGrpSpPr>
          <p:cNvPr id="27" name="Group 26">
            <a:extLst>
              <a:ext uri="{FF2B5EF4-FFF2-40B4-BE49-F238E27FC236}">
                <a16:creationId xmlns:a16="http://schemas.microsoft.com/office/drawing/2014/main" id="{C8393AFB-BB1C-4739-8F9D-9E170C623410}"/>
              </a:ext>
            </a:extLst>
          </p:cNvPr>
          <p:cNvGrpSpPr/>
          <p:nvPr/>
        </p:nvGrpSpPr>
        <p:grpSpPr>
          <a:xfrm>
            <a:off x="506077" y="1030931"/>
            <a:ext cx="5700858" cy="7921947"/>
            <a:chOff x="570915" y="1170263"/>
            <a:chExt cx="5700858" cy="7921947"/>
          </a:xfrm>
        </p:grpSpPr>
        <p:grpSp>
          <p:nvGrpSpPr>
            <p:cNvPr id="11" name="Group 10">
              <a:extLst>
                <a:ext uri="{FF2B5EF4-FFF2-40B4-BE49-F238E27FC236}">
                  <a16:creationId xmlns:a16="http://schemas.microsoft.com/office/drawing/2014/main" id="{D0EF110F-FA0D-441A-9753-0BE74BB71829}"/>
                </a:ext>
              </a:extLst>
            </p:cNvPr>
            <p:cNvGrpSpPr/>
            <p:nvPr/>
          </p:nvGrpSpPr>
          <p:grpSpPr>
            <a:xfrm>
              <a:off x="570916" y="1170264"/>
              <a:ext cx="5700857" cy="6327754"/>
              <a:chOff x="527618" y="2914650"/>
              <a:chExt cx="5700857" cy="6642656"/>
            </a:xfrm>
          </p:grpSpPr>
          <p:sp>
            <p:nvSpPr>
              <p:cNvPr id="9" name="Rectangle: Rounded Corners 8">
                <a:extLst>
                  <a:ext uri="{FF2B5EF4-FFF2-40B4-BE49-F238E27FC236}">
                    <a16:creationId xmlns:a16="http://schemas.microsoft.com/office/drawing/2014/main" id="{F50A1131-08E5-4318-ACEA-C77315816389}"/>
                  </a:ext>
                </a:extLst>
              </p:cNvPr>
              <p:cNvSpPr/>
              <p:nvPr/>
            </p:nvSpPr>
            <p:spPr>
              <a:xfrm>
                <a:off x="551575" y="7974027"/>
                <a:ext cx="5676900" cy="158327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7" name="Rectangle: Rounded Corners 6">
                <a:extLst>
                  <a:ext uri="{FF2B5EF4-FFF2-40B4-BE49-F238E27FC236}">
                    <a16:creationId xmlns:a16="http://schemas.microsoft.com/office/drawing/2014/main" id="{F9F8C433-8815-48BA-98E9-497A36F57E7A}"/>
                  </a:ext>
                </a:extLst>
              </p:cNvPr>
              <p:cNvSpPr/>
              <p:nvPr/>
            </p:nvSpPr>
            <p:spPr>
              <a:xfrm>
                <a:off x="542925" y="2914650"/>
                <a:ext cx="5676900"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sp>
            <p:nvSpPr>
              <p:cNvPr id="8" name="Rectangle: Rounded Corners 7">
                <a:extLst>
                  <a:ext uri="{FF2B5EF4-FFF2-40B4-BE49-F238E27FC236}">
                    <a16:creationId xmlns:a16="http://schemas.microsoft.com/office/drawing/2014/main" id="{2D3A56F1-EFC1-467A-8660-90AE142E8AD8}"/>
                  </a:ext>
                </a:extLst>
              </p:cNvPr>
              <p:cNvSpPr/>
              <p:nvPr/>
            </p:nvSpPr>
            <p:spPr>
              <a:xfrm>
                <a:off x="527618" y="6887373"/>
                <a:ext cx="5676900" cy="925350"/>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STXinwei" panose="02010800040101010101" pitchFamily="2" charset="-122"/>
                  <a:ea typeface="STXinwei" panose="02010800040101010101" pitchFamily="2" charset="-122"/>
                </a:endParaRPr>
              </a:p>
            </p:txBody>
          </p:sp>
        </p:grpSp>
        <p:grpSp>
          <p:nvGrpSpPr>
            <p:cNvPr id="21" name="Group 20">
              <a:extLst>
                <a:ext uri="{FF2B5EF4-FFF2-40B4-BE49-F238E27FC236}">
                  <a16:creationId xmlns:a16="http://schemas.microsoft.com/office/drawing/2014/main" id="{A6AB1FC9-F100-4A09-A74A-D98A26C7024D}"/>
                </a:ext>
              </a:extLst>
            </p:cNvPr>
            <p:cNvGrpSpPr/>
            <p:nvPr/>
          </p:nvGrpSpPr>
          <p:grpSpPr>
            <a:xfrm>
              <a:off x="609015" y="7651673"/>
              <a:ext cx="5662758" cy="1440537"/>
              <a:chOff x="580802" y="7737995"/>
              <a:chExt cx="5691113" cy="2200431"/>
            </a:xfrm>
          </p:grpSpPr>
          <p:sp>
            <p:nvSpPr>
              <p:cNvPr id="17" name="Rectangle: Rounded Corners 16">
                <a:extLst>
                  <a:ext uri="{FF2B5EF4-FFF2-40B4-BE49-F238E27FC236}">
                    <a16:creationId xmlns:a16="http://schemas.microsoft.com/office/drawing/2014/main" id="{0D203E01-373F-4A89-B7B5-E6F0BFDA12E8}"/>
                  </a:ext>
                </a:extLst>
              </p:cNvPr>
              <p:cNvSpPr/>
              <p:nvPr/>
            </p:nvSpPr>
            <p:spPr>
              <a:xfrm>
                <a:off x="580802" y="7737995"/>
                <a:ext cx="5676900" cy="2081572"/>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endParaRPr lang="en-GB" dirty="0">
                  <a:solidFill>
                    <a:schemeClr val="tx2"/>
                  </a:solidFill>
                  <a:latin typeface="STXinwei" panose="02010800040101010101" pitchFamily="2" charset="-122"/>
                  <a:ea typeface="STXinwei" panose="02010800040101010101" pitchFamily="2" charset="-122"/>
                </a:endParaRPr>
              </a:p>
            </p:txBody>
          </p:sp>
          <p:sp>
            <p:nvSpPr>
              <p:cNvPr id="19" name="TextBox 18">
                <a:extLst>
                  <a:ext uri="{FF2B5EF4-FFF2-40B4-BE49-F238E27FC236}">
                    <a16:creationId xmlns:a16="http://schemas.microsoft.com/office/drawing/2014/main" id="{77C00FF3-BDE3-48D2-AA78-38EBBAA842E0}"/>
                  </a:ext>
                </a:extLst>
              </p:cNvPr>
              <p:cNvSpPr txBox="1"/>
              <p:nvPr/>
            </p:nvSpPr>
            <p:spPr>
              <a:xfrm>
                <a:off x="580802" y="7822836"/>
                <a:ext cx="5691113" cy="211559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Wild Warrior Target Badge/s</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p:txBody>
          </p:sp>
        </p:grpSp>
        <p:sp>
          <p:nvSpPr>
            <p:cNvPr id="22" name="Rectangle: Rounded Corners 21">
              <a:extLst>
                <a:ext uri="{FF2B5EF4-FFF2-40B4-BE49-F238E27FC236}">
                  <a16:creationId xmlns:a16="http://schemas.microsoft.com/office/drawing/2014/main" id="{F4063196-561A-4BE2-98D4-1EAEF6448BC0}"/>
                </a:ext>
              </a:extLst>
            </p:cNvPr>
            <p:cNvSpPr/>
            <p:nvPr/>
          </p:nvSpPr>
          <p:spPr>
            <a:xfrm>
              <a:off x="586223" y="2047690"/>
              <a:ext cx="5676900" cy="2741577"/>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a:t>
              </a:r>
              <a:endParaRPr lang="en-GB" sz="1200" dirty="0">
                <a:solidFill>
                  <a:schemeClr val="tx2"/>
                </a:solidFill>
                <a:latin typeface="STXinwei" panose="02010800040101010101" pitchFamily="2" charset="-122"/>
                <a:ea typeface="STXinwei" panose="02010800040101010101" pitchFamily="2" charset="-122"/>
              </a:endParaRPr>
            </a:p>
          </p:txBody>
        </p:sp>
        <p:sp>
          <p:nvSpPr>
            <p:cNvPr id="23" name="TextBox 22">
              <a:extLst>
                <a:ext uri="{FF2B5EF4-FFF2-40B4-BE49-F238E27FC236}">
                  <a16:creationId xmlns:a16="http://schemas.microsoft.com/office/drawing/2014/main" id="{52A20AEA-CECD-4D5C-B675-05F367715D26}"/>
                </a:ext>
              </a:extLst>
            </p:cNvPr>
            <p:cNvSpPr txBox="1"/>
            <p:nvPr/>
          </p:nvSpPr>
          <p:spPr>
            <a:xfrm>
              <a:off x="623973" y="2100685"/>
              <a:ext cx="5633657" cy="1815882"/>
            </a:xfrm>
            <a:prstGeom prst="rect">
              <a:avLst/>
            </a:prstGeom>
            <a:solidFill>
              <a:schemeClr val="bg2"/>
            </a:solid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Learner needs/interests</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p:txBody>
        </p:sp>
        <p:sp>
          <p:nvSpPr>
            <p:cNvPr id="24" name="TextBox 23">
              <a:extLst>
                <a:ext uri="{FF2B5EF4-FFF2-40B4-BE49-F238E27FC236}">
                  <a16:creationId xmlns:a16="http://schemas.microsoft.com/office/drawing/2014/main" id="{000158FB-E6C3-4177-A0CD-35F5EFDE6E96}"/>
                </a:ext>
              </a:extLst>
            </p:cNvPr>
            <p:cNvSpPr txBox="1"/>
            <p:nvPr/>
          </p:nvSpPr>
          <p:spPr>
            <a:xfrm>
              <a:off x="570915" y="4966591"/>
              <a:ext cx="5676899" cy="738664"/>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Engagement Phase/s (Highlight)</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p:txBody>
        </p:sp>
        <p:sp>
          <p:nvSpPr>
            <p:cNvPr id="25" name="TextBox 24">
              <a:extLst>
                <a:ext uri="{FF2B5EF4-FFF2-40B4-BE49-F238E27FC236}">
                  <a16:creationId xmlns:a16="http://schemas.microsoft.com/office/drawing/2014/main" id="{4F7EAD7A-AE25-4514-8E04-4CE436A3B33C}"/>
                </a:ext>
              </a:extLst>
            </p:cNvPr>
            <p:cNvSpPr txBox="1"/>
            <p:nvPr/>
          </p:nvSpPr>
          <p:spPr>
            <a:xfrm>
              <a:off x="594872" y="6065786"/>
              <a:ext cx="5652943" cy="95410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Cross-curricular links/life skills</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p:txBody>
        </p:sp>
        <p:sp>
          <p:nvSpPr>
            <p:cNvPr id="26" name="TextBox 25">
              <a:extLst>
                <a:ext uri="{FF2B5EF4-FFF2-40B4-BE49-F238E27FC236}">
                  <a16:creationId xmlns:a16="http://schemas.microsoft.com/office/drawing/2014/main" id="{41933672-7C2D-4245-B7C4-E9EFF226D5AF}"/>
                </a:ext>
              </a:extLst>
            </p:cNvPr>
            <p:cNvSpPr txBox="1"/>
            <p:nvPr/>
          </p:nvSpPr>
          <p:spPr>
            <a:xfrm>
              <a:off x="586223" y="1170263"/>
              <a:ext cx="5671408" cy="30777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Unit focus</a:t>
              </a:r>
              <a:r>
                <a:rPr lang="en-GB" sz="1400">
                  <a:solidFill>
                    <a:schemeClr val="tx2"/>
                  </a:solidFill>
                  <a:latin typeface="STXinwei" panose="02010800040101010101" pitchFamily="2" charset="-122"/>
                  <a:ea typeface="STXinwei" panose="02010800040101010101" pitchFamily="2" charset="-122"/>
                </a:rPr>
                <a:t>/theme</a:t>
              </a:r>
              <a:endParaRPr lang="en-GB" sz="1400" dirty="0">
                <a:solidFill>
                  <a:schemeClr val="tx2"/>
                </a:solidFill>
                <a:latin typeface="STXinwei" panose="02010800040101010101" pitchFamily="2" charset="-122"/>
                <a:ea typeface="STXinwei" panose="02010800040101010101" pitchFamily="2" charset="-122"/>
              </a:endParaRPr>
            </a:p>
          </p:txBody>
        </p:sp>
      </p:grpSp>
      <p:pic>
        <p:nvPicPr>
          <p:cNvPr id="28" name="Picture 27" descr="A picture containing text&#10;&#10;Description automatically generated">
            <a:extLst>
              <a:ext uri="{FF2B5EF4-FFF2-40B4-BE49-F238E27FC236}">
                <a16:creationId xmlns:a16="http://schemas.microsoft.com/office/drawing/2014/main" id="{F8456729-7398-4179-8CE0-AD0F7E19A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grpSp>
        <p:nvGrpSpPr>
          <p:cNvPr id="44" name="Group 43">
            <a:extLst>
              <a:ext uri="{FF2B5EF4-FFF2-40B4-BE49-F238E27FC236}">
                <a16:creationId xmlns:a16="http://schemas.microsoft.com/office/drawing/2014/main" id="{534EE3FA-79A0-C1E5-5214-DFFD00CFBB9A}"/>
              </a:ext>
            </a:extLst>
          </p:cNvPr>
          <p:cNvGrpSpPr/>
          <p:nvPr/>
        </p:nvGrpSpPr>
        <p:grpSpPr>
          <a:xfrm>
            <a:off x="559136" y="5124737"/>
            <a:ext cx="5570779" cy="515964"/>
            <a:chOff x="566749" y="5122244"/>
            <a:chExt cx="5548209" cy="484040"/>
          </a:xfrm>
        </p:grpSpPr>
        <p:sp>
          <p:nvSpPr>
            <p:cNvPr id="32" name="Oval 31">
              <a:extLst>
                <a:ext uri="{FF2B5EF4-FFF2-40B4-BE49-F238E27FC236}">
                  <a16:creationId xmlns:a16="http://schemas.microsoft.com/office/drawing/2014/main" id="{92031E12-A1F5-3DFA-2FEF-0213EDB60342}"/>
                </a:ext>
              </a:extLst>
            </p:cNvPr>
            <p:cNvSpPr/>
            <p:nvPr/>
          </p:nvSpPr>
          <p:spPr>
            <a:xfrm>
              <a:off x="5600249" y="5128718"/>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10</a:t>
              </a:r>
            </a:p>
          </p:txBody>
        </p:sp>
        <p:sp>
          <p:nvSpPr>
            <p:cNvPr id="33" name="Oval 32">
              <a:extLst>
                <a:ext uri="{FF2B5EF4-FFF2-40B4-BE49-F238E27FC236}">
                  <a16:creationId xmlns:a16="http://schemas.microsoft.com/office/drawing/2014/main" id="{81FC8EB4-A081-F29B-4FD5-94BF9242C4AB}"/>
                </a:ext>
              </a:extLst>
            </p:cNvPr>
            <p:cNvSpPr/>
            <p:nvPr/>
          </p:nvSpPr>
          <p:spPr>
            <a:xfrm>
              <a:off x="5035404" y="5122244"/>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9</a:t>
              </a:r>
            </a:p>
          </p:txBody>
        </p:sp>
        <p:sp>
          <p:nvSpPr>
            <p:cNvPr id="34" name="Oval 33">
              <a:extLst>
                <a:ext uri="{FF2B5EF4-FFF2-40B4-BE49-F238E27FC236}">
                  <a16:creationId xmlns:a16="http://schemas.microsoft.com/office/drawing/2014/main" id="{FDC05C15-DCC1-DB0B-F370-2640FD7379E2}"/>
                </a:ext>
              </a:extLst>
            </p:cNvPr>
            <p:cNvSpPr/>
            <p:nvPr/>
          </p:nvSpPr>
          <p:spPr>
            <a:xfrm>
              <a:off x="4474967" y="5128721"/>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8</a:t>
              </a:r>
            </a:p>
          </p:txBody>
        </p:sp>
        <p:sp>
          <p:nvSpPr>
            <p:cNvPr id="35" name="Oval 34">
              <a:extLst>
                <a:ext uri="{FF2B5EF4-FFF2-40B4-BE49-F238E27FC236}">
                  <a16:creationId xmlns:a16="http://schemas.microsoft.com/office/drawing/2014/main" id="{E821C9BF-9A80-58C1-F69F-0DC432F7C3F3}"/>
                </a:ext>
              </a:extLst>
            </p:cNvPr>
            <p:cNvSpPr/>
            <p:nvPr/>
          </p:nvSpPr>
          <p:spPr>
            <a:xfrm>
              <a:off x="3905233" y="5122249"/>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7</a:t>
              </a:r>
            </a:p>
          </p:txBody>
        </p:sp>
        <p:sp>
          <p:nvSpPr>
            <p:cNvPr id="36" name="Oval 35">
              <a:extLst>
                <a:ext uri="{FF2B5EF4-FFF2-40B4-BE49-F238E27FC236}">
                  <a16:creationId xmlns:a16="http://schemas.microsoft.com/office/drawing/2014/main" id="{0768CE40-5392-2A4E-2FE3-34D983B427FC}"/>
                </a:ext>
              </a:extLst>
            </p:cNvPr>
            <p:cNvSpPr/>
            <p:nvPr/>
          </p:nvSpPr>
          <p:spPr>
            <a:xfrm>
              <a:off x="3349685" y="5122252"/>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6</a:t>
              </a:r>
            </a:p>
          </p:txBody>
        </p:sp>
        <p:sp>
          <p:nvSpPr>
            <p:cNvPr id="37" name="Oval 36">
              <a:extLst>
                <a:ext uri="{FF2B5EF4-FFF2-40B4-BE49-F238E27FC236}">
                  <a16:creationId xmlns:a16="http://schemas.microsoft.com/office/drawing/2014/main" id="{E3BA167C-06E1-2CE1-AADC-9A99D7048767}"/>
                </a:ext>
              </a:extLst>
            </p:cNvPr>
            <p:cNvSpPr/>
            <p:nvPr/>
          </p:nvSpPr>
          <p:spPr>
            <a:xfrm>
              <a:off x="2796538" y="5122252"/>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rPr>
                <a:t>5</a:t>
              </a:r>
            </a:p>
          </p:txBody>
        </p:sp>
        <p:sp>
          <p:nvSpPr>
            <p:cNvPr id="38" name="Oval 37">
              <a:extLst>
                <a:ext uri="{FF2B5EF4-FFF2-40B4-BE49-F238E27FC236}">
                  <a16:creationId xmlns:a16="http://schemas.microsoft.com/office/drawing/2014/main" id="{D7B1BE72-2E1A-638C-7910-06986FC43D53}"/>
                </a:ext>
              </a:extLst>
            </p:cNvPr>
            <p:cNvSpPr/>
            <p:nvPr/>
          </p:nvSpPr>
          <p:spPr>
            <a:xfrm>
              <a:off x="2236101" y="5122252"/>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rPr>
                <a:t>4</a:t>
              </a:r>
            </a:p>
          </p:txBody>
        </p:sp>
        <p:sp>
          <p:nvSpPr>
            <p:cNvPr id="39" name="Oval 38">
              <a:extLst>
                <a:ext uri="{FF2B5EF4-FFF2-40B4-BE49-F238E27FC236}">
                  <a16:creationId xmlns:a16="http://schemas.microsoft.com/office/drawing/2014/main" id="{43F0FE43-9234-1FA1-687A-083CB583AF2E}"/>
                </a:ext>
              </a:extLst>
            </p:cNvPr>
            <p:cNvSpPr/>
            <p:nvPr/>
          </p:nvSpPr>
          <p:spPr>
            <a:xfrm>
              <a:off x="1678045" y="5122251"/>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rPr>
                <a:t>3</a:t>
              </a:r>
            </a:p>
          </p:txBody>
        </p:sp>
        <p:sp>
          <p:nvSpPr>
            <p:cNvPr id="40" name="Oval 39">
              <a:extLst>
                <a:ext uri="{FF2B5EF4-FFF2-40B4-BE49-F238E27FC236}">
                  <a16:creationId xmlns:a16="http://schemas.microsoft.com/office/drawing/2014/main" id="{6C21F1F6-027F-EE33-740D-7A3F6E9F827B}"/>
                </a:ext>
              </a:extLst>
            </p:cNvPr>
            <p:cNvSpPr/>
            <p:nvPr/>
          </p:nvSpPr>
          <p:spPr>
            <a:xfrm>
              <a:off x="1123940" y="5122251"/>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2</a:t>
              </a:r>
            </a:p>
          </p:txBody>
        </p:sp>
        <p:sp>
          <p:nvSpPr>
            <p:cNvPr id="41" name="Oval 40">
              <a:extLst>
                <a:ext uri="{FF2B5EF4-FFF2-40B4-BE49-F238E27FC236}">
                  <a16:creationId xmlns:a16="http://schemas.microsoft.com/office/drawing/2014/main" id="{0A348B48-3127-48CC-7915-60CB72DC7471}"/>
                </a:ext>
              </a:extLst>
            </p:cNvPr>
            <p:cNvSpPr/>
            <p:nvPr/>
          </p:nvSpPr>
          <p:spPr>
            <a:xfrm>
              <a:off x="566749" y="5122253"/>
              <a:ext cx="514709" cy="477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1</a:t>
              </a:r>
            </a:p>
          </p:txBody>
        </p:sp>
      </p:grpSp>
    </p:spTree>
    <p:extLst>
      <p:ext uri="{BB962C8B-B14F-4D97-AF65-F5344CB8AC3E}">
        <p14:creationId xmlns:p14="http://schemas.microsoft.com/office/powerpoint/2010/main" val="456871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80955-0240-4DCA-AB78-4561D9197359}"/>
              </a:ext>
            </a:extLst>
          </p:cNvPr>
          <p:cNvSpPr>
            <a:spLocks noGrp="1"/>
          </p:cNvSpPr>
          <p:nvPr>
            <p:ph type="title"/>
          </p:nvPr>
        </p:nvSpPr>
        <p:spPr>
          <a:xfrm>
            <a:off x="-39268" y="2"/>
            <a:ext cx="6897268" cy="925350"/>
          </a:xfrm>
          <a:solidFill>
            <a:schemeClr val="accent1"/>
          </a:solidFill>
        </p:spPr>
        <p:txBody>
          <a:bodyPr/>
          <a:lstStyle/>
          <a:p>
            <a:pPr algn="ctr"/>
            <a:r>
              <a:rPr lang="en-GB">
                <a:solidFill>
                  <a:schemeClr val="bg1"/>
                </a:solidFill>
                <a:latin typeface="STXinwei" panose="02010800040101010101" pitchFamily="2" charset="-122"/>
                <a:ea typeface="STXinwei" panose="02010800040101010101" pitchFamily="2" charset="-122"/>
              </a:rPr>
              <a:t>Notes</a:t>
            </a:r>
            <a:endParaRPr lang="en-GB" dirty="0">
              <a:solidFill>
                <a:schemeClr val="bg1"/>
              </a:solidFill>
              <a:latin typeface="STXinwei" panose="02010800040101010101" pitchFamily="2" charset="-122"/>
              <a:ea typeface="STXinwei" panose="02010800040101010101" pitchFamily="2" charset="-122"/>
            </a:endParaRPr>
          </a:p>
        </p:txBody>
      </p:sp>
      <p:sp>
        <p:nvSpPr>
          <p:cNvPr id="7" name="Rectangle: Rounded Corners 6">
            <a:extLst>
              <a:ext uri="{FF2B5EF4-FFF2-40B4-BE49-F238E27FC236}">
                <a16:creationId xmlns:a16="http://schemas.microsoft.com/office/drawing/2014/main" id="{F9F8C433-8815-48BA-98E9-497A36F57E7A}"/>
              </a:ext>
            </a:extLst>
          </p:cNvPr>
          <p:cNvSpPr/>
          <p:nvPr/>
        </p:nvSpPr>
        <p:spPr>
          <a:xfrm>
            <a:off x="521385" y="1030931"/>
            <a:ext cx="5676900" cy="7942588"/>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STXinwei" panose="02010800040101010101" pitchFamily="2" charset="-122"/>
              <a:ea typeface="STXinwei" panose="02010800040101010101" pitchFamily="2" charset="-122"/>
            </a:endParaRPr>
          </a:p>
        </p:txBody>
      </p:sp>
      <p:pic>
        <p:nvPicPr>
          <p:cNvPr id="28" name="Picture 27" descr="A picture containing text&#10;&#10;Description automatically generated">
            <a:extLst>
              <a:ext uri="{FF2B5EF4-FFF2-40B4-BE49-F238E27FC236}">
                <a16:creationId xmlns:a16="http://schemas.microsoft.com/office/drawing/2014/main" id="{F8456729-7398-4179-8CE0-AD0F7E19A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Tree>
    <p:extLst>
      <p:ext uri="{BB962C8B-B14F-4D97-AF65-F5344CB8AC3E}">
        <p14:creationId xmlns:p14="http://schemas.microsoft.com/office/powerpoint/2010/main" val="978579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Date:  </a:t>
            </a:r>
            <a:endParaRPr lang="en-GB" sz="1400" dirty="0">
              <a:solidFill>
                <a:schemeClr val="tx2"/>
              </a:solidFill>
              <a:latin typeface="STXinwei" panose="02010800040101010101" pitchFamily="2" charset="-122"/>
              <a:ea typeface="STXinwei" panose="02010800040101010101" pitchFamily="2" charset="-122"/>
            </a:endParaRP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292662"/>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292662"/>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Session overview/resources</a:t>
            </a:r>
            <a:br>
              <a:rPr lang="en-GB" sz="160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553998"/>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
        <p:nvSpPr>
          <p:cNvPr id="3" name="Picture Placeholder 2">
            <a:extLst>
              <a:ext uri="{FF2B5EF4-FFF2-40B4-BE49-F238E27FC236}">
                <a16:creationId xmlns:a16="http://schemas.microsoft.com/office/drawing/2014/main" id="{880BC433-78B0-DA2D-B920-5ACBC226AD28}"/>
              </a:ext>
            </a:extLst>
          </p:cNvPr>
          <p:cNvSpPr>
            <a:spLocks noGrp="1"/>
          </p:cNvSpPr>
          <p:nvPr>
            <p:ph type="pic" sz="quarter" idx="13"/>
          </p:nvPr>
        </p:nvSpPr>
        <p:spPr>
          <a:xfrm>
            <a:off x="720548" y="7090351"/>
            <a:ext cx="2507297" cy="1760538"/>
          </a:xfrm>
        </p:spPr>
      </p:sp>
      <p:sp>
        <p:nvSpPr>
          <p:cNvPr id="19" name="Picture Placeholder 18">
            <a:extLst>
              <a:ext uri="{FF2B5EF4-FFF2-40B4-BE49-F238E27FC236}">
                <a16:creationId xmlns:a16="http://schemas.microsoft.com/office/drawing/2014/main" id="{EDB0F2D6-0D1C-3AA4-673F-51CB764B2B1B}"/>
              </a:ext>
            </a:extLst>
          </p:cNvPr>
          <p:cNvSpPr>
            <a:spLocks noGrp="1"/>
          </p:cNvSpPr>
          <p:nvPr>
            <p:ph type="pic" sz="quarter" idx="14"/>
          </p:nvPr>
        </p:nvSpPr>
        <p:spPr>
          <a:xfrm>
            <a:off x="3598096" y="7090351"/>
            <a:ext cx="2507296" cy="1760538"/>
          </a:xfrm>
        </p:spPr>
      </p:sp>
    </p:spTree>
    <p:extLst>
      <p:ext uri="{BB962C8B-B14F-4D97-AF65-F5344CB8AC3E}">
        <p14:creationId xmlns:p14="http://schemas.microsoft.com/office/powerpoint/2010/main" val="4121414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Date:  </a:t>
            </a: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96977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815882"/>
          </a:xfrm>
          <a:prstGeom prst="rect">
            <a:avLst/>
          </a:prstGeom>
          <a:noFill/>
        </p:spPr>
        <p:txBody>
          <a:bodyPr wrap="square" rtlCol="0">
            <a:spAutoFit/>
          </a:bodyPr>
          <a:lstStyle/>
          <a:p>
            <a:pPr algn="ctr"/>
            <a:r>
              <a:rPr lang="en-GB" sz="1400">
                <a:solidFill>
                  <a:schemeClr val="tx2"/>
                </a:solidFill>
                <a:latin typeface="STXinwei" panose="02010800040101010101" pitchFamily="2" charset="-122"/>
                <a:ea typeface="STXinwei" panose="02010800040101010101" pitchFamily="2" charset="-122"/>
              </a:rPr>
              <a:t>Session overview/resources</a:t>
            </a:r>
            <a:br>
              <a:rPr lang="en-GB" sz="1600" dirty="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83099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 name="Picture Placeholder 2">
            <a:extLst>
              <a:ext uri="{FF2B5EF4-FFF2-40B4-BE49-F238E27FC236}">
                <a16:creationId xmlns:a16="http://schemas.microsoft.com/office/drawing/2014/main" id="{90229A42-0DCB-4D08-B7AD-7BAA68F61F1B}"/>
              </a:ext>
            </a:extLst>
          </p:cNvPr>
          <p:cNvSpPr>
            <a:spLocks noGrp="1"/>
          </p:cNvSpPr>
          <p:nvPr>
            <p:ph type="pic" sz="quarter" idx="13"/>
          </p:nvPr>
        </p:nvSpPr>
        <p:spPr>
          <a:xfrm>
            <a:off x="701041" y="7090351"/>
            <a:ext cx="2507297" cy="1760538"/>
          </a:xfrm>
        </p:spPr>
      </p:sp>
      <p:sp>
        <p:nvSpPr>
          <p:cNvPr id="17" name="Picture Placeholder 16">
            <a:extLst>
              <a:ext uri="{FF2B5EF4-FFF2-40B4-BE49-F238E27FC236}">
                <a16:creationId xmlns:a16="http://schemas.microsoft.com/office/drawing/2014/main" id="{80D84BC3-D007-4743-A38B-A25496ECEEC5}"/>
              </a:ext>
            </a:extLst>
          </p:cNvPr>
          <p:cNvSpPr>
            <a:spLocks noGrp="1"/>
          </p:cNvSpPr>
          <p:nvPr>
            <p:ph type="pic" sz="quarter" idx="14"/>
          </p:nvPr>
        </p:nvSpPr>
        <p:spPr>
          <a:xfrm>
            <a:off x="3695695" y="7075617"/>
            <a:ext cx="2507296" cy="1760538"/>
          </a:xfrm>
        </p:spPr>
      </p:sp>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984493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42DB66F-60F9-422F-8CDB-A9140996529C}"/>
              </a:ext>
            </a:extLst>
          </p:cNvPr>
          <p:cNvSpPr txBox="1">
            <a:spLocks/>
          </p:cNvSpPr>
          <p:nvPr/>
        </p:nvSpPr>
        <p:spPr>
          <a:xfrm>
            <a:off x="-39268" y="-285983"/>
            <a:ext cx="6897268" cy="1136935"/>
          </a:xfrm>
          <a:prstGeom prst="rect">
            <a:avLst/>
          </a:prstGeom>
          <a:solidFill>
            <a:schemeClr val="accent1"/>
          </a:solidFill>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GB" dirty="0">
              <a:solidFill>
                <a:schemeClr val="bg1"/>
              </a:solidFill>
              <a:latin typeface="STXinwei" panose="02010800040101010101" pitchFamily="2" charset="-122"/>
              <a:ea typeface="STXinwei" panose="02010800040101010101" pitchFamily="2" charset="-122"/>
            </a:endParaRPr>
          </a:p>
          <a:p>
            <a:pPr algn="ctr"/>
            <a:r>
              <a:rPr lang="en-GB" dirty="0">
                <a:solidFill>
                  <a:schemeClr val="bg1"/>
                </a:solidFill>
                <a:latin typeface="STXinwei" panose="02010800040101010101" pitchFamily="2" charset="-122"/>
                <a:ea typeface="STXinwei" panose="02010800040101010101" pitchFamily="2" charset="-122"/>
              </a:rPr>
              <a:t>Weekly Journal</a:t>
            </a:r>
          </a:p>
        </p:txBody>
      </p:sp>
      <p:grpSp>
        <p:nvGrpSpPr>
          <p:cNvPr id="6" name="Group 5">
            <a:extLst>
              <a:ext uri="{FF2B5EF4-FFF2-40B4-BE49-F238E27FC236}">
                <a16:creationId xmlns:a16="http://schemas.microsoft.com/office/drawing/2014/main" id="{11EF5515-A2AA-49F1-9FE7-AA62A424CBFC}"/>
              </a:ext>
            </a:extLst>
          </p:cNvPr>
          <p:cNvGrpSpPr/>
          <p:nvPr/>
        </p:nvGrpSpPr>
        <p:grpSpPr>
          <a:xfrm>
            <a:off x="571230" y="1724840"/>
            <a:ext cx="5676902" cy="5127969"/>
            <a:chOff x="551573" y="3336593"/>
            <a:chExt cx="5676902" cy="4580113"/>
          </a:xfrm>
        </p:grpSpPr>
        <p:sp>
          <p:nvSpPr>
            <p:cNvPr id="7" name="Rectangle: Rounded Corners 6">
              <a:extLst>
                <a:ext uri="{FF2B5EF4-FFF2-40B4-BE49-F238E27FC236}">
                  <a16:creationId xmlns:a16="http://schemas.microsoft.com/office/drawing/2014/main" id="{70DB068E-2A0C-46B3-94F9-AC189D6DEE84}"/>
                </a:ext>
              </a:extLst>
            </p:cNvPr>
            <p:cNvSpPr/>
            <p:nvPr/>
          </p:nvSpPr>
          <p:spPr>
            <a:xfrm>
              <a:off x="551575" y="4251412"/>
              <a:ext cx="5676900" cy="1746184"/>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8" name="Rectangle: Rounded Corners 7">
              <a:extLst>
                <a:ext uri="{FF2B5EF4-FFF2-40B4-BE49-F238E27FC236}">
                  <a16:creationId xmlns:a16="http://schemas.microsoft.com/office/drawing/2014/main" id="{8282B2F0-9B52-460B-9B5C-41E013D0ADBB}"/>
                </a:ext>
              </a:extLst>
            </p:cNvPr>
            <p:cNvSpPr/>
            <p:nvPr/>
          </p:nvSpPr>
          <p:spPr>
            <a:xfrm>
              <a:off x="551573" y="3336593"/>
              <a:ext cx="5668249" cy="790575"/>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2"/>
                </a:solidFill>
                <a:latin typeface="Gungsuh" panose="02030600000101010101" pitchFamily="18" charset="-127"/>
                <a:ea typeface="Gungsuh" panose="02030600000101010101" pitchFamily="18" charset="-127"/>
              </a:endParaRPr>
            </a:p>
          </p:txBody>
        </p:sp>
        <p:sp>
          <p:nvSpPr>
            <p:cNvPr id="9" name="Rectangle: Rounded Corners 8">
              <a:extLst>
                <a:ext uri="{FF2B5EF4-FFF2-40B4-BE49-F238E27FC236}">
                  <a16:creationId xmlns:a16="http://schemas.microsoft.com/office/drawing/2014/main" id="{5B199DE3-8754-4324-9F3B-CBCCAAEDCFEB}"/>
                </a:ext>
              </a:extLst>
            </p:cNvPr>
            <p:cNvSpPr/>
            <p:nvPr/>
          </p:nvSpPr>
          <p:spPr>
            <a:xfrm>
              <a:off x="551575" y="6130173"/>
              <a:ext cx="5676900" cy="1786533"/>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Daytona" panose="020B0604030500040204" pitchFamily="34" charset="0"/>
                </a:rPr>
                <a:t> </a:t>
              </a:r>
              <a:endParaRPr lang="en-GB" sz="1400" dirty="0">
                <a:solidFill>
                  <a:schemeClr val="tx2"/>
                </a:solidFill>
                <a:latin typeface="Gungsuh" panose="02030600000101010101" pitchFamily="18" charset="-127"/>
                <a:ea typeface="Gungsuh" panose="02030600000101010101" pitchFamily="18" charset="-127"/>
              </a:endParaRPr>
            </a:p>
          </p:txBody>
        </p:sp>
      </p:grpSp>
      <p:sp>
        <p:nvSpPr>
          <p:cNvPr id="14" name="Rectangle: Rounded Corners 13">
            <a:extLst>
              <a:ext uri="{FF2B5EF4-FFF2-40B4-BE49-F238E27FC236}">
                <a16:creationId xmlns:a16="http://schemas.microsoft.com/office/drawing/2014/main" id="{F1BFFB08-902E-409C-B8DE-5295F3C27F9D}"/>
              </a:ext>
            </a:extLst>
          </p:cNvPr>
          <p:cNvSpPr/>
          <p:nvPr/>
        </p:nvSpPr>
        <p:spPr>
          <a:xfrm>
            <a:off x="571230" y="6978948"/>
            <a:ext cx="2805934"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5" name="Rectangle: Rounded Corners 14">
            <a:extLst>
              <a:ext uri="{FF2B5EF4-FFF2-40B4-BE49-F238E27FC236}">
                <a16:creationId xmlns:a16="http://schemas.microsoft.com/office/drawing/2014/main" id="{5DCBC67A-5F4C-4D95-A7DA-C31894C70E06}"/>
              </a:ext>
            </a:extLst>
          </p:cNvPr>
          <p:cNvSpPr/>
          <p:nvPr/>
        </p:nvSpPr>
        <p:spPr>
          <a:xfrm>
            <a:off x="3557014" y="6978947"/>
            <a:ext cx="2718751" cy="1983346"/>
          </a:xfrm>
          <a:prstGeom prst="roundRect">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200" dirty="0">
              <a:solidFill>
                <a:schemeClr val="tx2"/>
              </a:solidFill>
              <a:latin typeface="Daytona" panose="020B0604030500040204" pitchFamily="34" charset="0"/>
            </a:endParaRPr>
          </a:p>
        </p:txBody>
      </p:sp>
      <p:sp>
        <p:nvSpPr>
          <p:cNvPr id="10" name="Rectangle: Rounded Corners 9">
            <a:extLst>
              <a:ext uri="{FF2B5EF4-FFF2-40B4-BE49-F238E27FC236}">
                <a16:creationId xmlns:a16="http://schemas.microsoft.com/office/drawing/2014/main" id="{C2C994A8-2EB6-4BE1-9150-8E3C70C1A5A2}"/>
              </a:ext>
            </a:extLst>
          </p:cNvPr>
          <p:cNvSpPr/>
          <p:nvPr/>
        </p:nvSpPr>
        <p:spPr>
          <a:xfrm>
            <a:off x="579883" y="1171550"/>
            <a:ext cx="2727455"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a:solidFill>
                  <a:schemeClr val="tx2"/>
                </a:solidFill>
                <a:latin typeface="STXinwei" panose="02010800040101010101" pitchFamily="2" charset="-122"/>
                <a:ea typeface="STXinwei" panose="02010800040101010101" pitchFamily="2" charset="-122"/>
              </a:rPr>
              <a:t>Date:  </a:t>
            </a:r>
          </a:p>
        </p:txBody>
      </p:sp>
      <p:sp>
        <p:nvSpPr>
          <p:cNvPr id="11" name="TextBox 10">
            <a:extLst>
              <a:ext uri="{FF2B5EF4-FFF2-40B4-BE49-F238E27FC236}">
                <a16:creationId xmlns:a16="http://schemas.microsoft.com/office/drawing/2014/main" id="{D10E1723-8C1E-4DE3-8F44-236740BA3178}"/>
              </a:ext>
            </a:extLst>
          </p:cNvPr>
          <p:cNvSpPr txBox="1"/>
          <p:nvPr/>
        </p:nvSpPr>
        <p:spPr>
          <a:xfrm>
            <a:off x="629675" y="4847912"/>
            <a:ext cx="5573316" cy="1969770"/>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Reflection</a:t>
            </a: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4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sp>
        <p:nvSpPr>
          <p:cNvPr id="12" name="TextBox 11">
            <a:extLst>
              <a:ext uri="{FF2B5EF4-FFF2-40B4-BE49-F238E27FC236}">
                <a16:creationId xmlns:a16="http://schemas.microsoft.com/office/drawing/2014/main" id="{05D333F8-47A9-44FF-8228-09E2A3E86D2D}"/>
              </a:ext>
            </a:extLst>
          </p:cNvPr>
          <p:cNvSpPr txBox="1"/>
          <p:nvPr/>
        </p:nvSpPr>
        <p:spPr>
          <a:xfrm>
            <a:off x="571229" y="2723706"/>
            <a:ext cx="5668249" cy="1815882"/>
          </a:xfrm>
          <a:prstGeom prst="rect">
            <a:avLst/>
          </a:prstGeom>
          <a:noFill/>
        </p:spPr>
        <p:txBody>
          <a:bodyPr wrap="square" rtlCol="0">
            <a:spAutoFit/>
          </a:bodyPr>
          <a:lstStyle/>
          <a:p>
            <a:pPr algn="ctr"/>
            <a:r>
              <a:rPr lang="en-GB" sz="1400">
                <a:solidFill>
                  <a:schemeClr val="tx2"/>
                </a:solidFill>
                <a:latin typeface="STXinwei" panose="02010800040101010101" pitchFamily="2" charset="-122"/>
                <a:ea typeface="STXinwei" panose="02010800040101010101" pitchFamily="2" charset="-122"/>
              </a:rPr>
              <a:t>Session overview/resources</a:t>
            </a:r>
            <a:br>
              <a:rPr lang="en-GB" sz="1600" dirty="0">
                <a:solidFill>
                  <a:schemeClr val="tx2"/>
                </a:solidFill>
                <a:latin typeface="STXinwei" panose="02010800040101010101" pitchFamily="2" charset="-122"/>
                <a:ea typeface="STXinwei" panose="02010800040101010101" pitchFamily="2" charset="-122"/>
              </a:rPr>
            </a:br>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a:p>
            <a:endParaRPr lang="en-GB" sz="1600" dirty="0">
              <a:solidFill>
                <a:schemeClr val="tx2"/>
              </a:solidFill>
              <a:latin typeface="STXinwei" panose="02010800040101010101" pitchFamily="2" charset="-122"/>
              <a:ea typeface="STXinwei" panose="02010800040101010101" pitchFamily="2" charset="-122"/>
            </a:endParaRPr>
          </a:p>
        </p:txBody>
      </p:sp>
      <p:sp>
        <p:nvSpPr>
          <p:cNvPr id="13" name="TextBox 12">
            <a:extLst>
              <a:ext uri="{FF2B5EF4-FFF2-40B4-BE49-F238E27FC236}">
                <a16:creationId xmlns:a16="http://schemas.microsoft.com/office/drawing/2014/main" id="{09B28620-C80C-478A-BA8D-9B860398F43E}"/>
              </a:ext>
            </a:extLst>
          </p:cNvPr>
          <p:cNvSpPr txBox="1"/>
          <p:nvPr/>
        </p:nvSpPr>
        <p:spPr>
          <a:xfrm>
            <a:off x="543039" y="1724840"/>
            <a:ext cx="5668249" cy="830997"/>
          </a:xfrm>
          <a:prstGeom prst="rect">
            <a:avLst/>
          </a:prstGeom>
          <a:noFill/>
        </p:spPr>
        <p:txBody>
          <a:bodyPr wrap="square" rtlCol="0">
            <a:spAutoFit/>
          </a:bodyPr>
          <a:lstStyle/>
          <a:p>
            <a:pPr algn="ctr"/>
            <a:r>
              <a:rPr lang="en-GB" sz="1400" dirty="0">
                <a:solidFill>
                  <a:schemeClr val="tx2"/>
                </a:solidFill>
                <a:latin typeface="STXinwei" panose="02010800040101010101" pitchFamily="2" charset="-122"/>
                <a:ea typeface="STXinwei" panose="02010800040101010101" pitchFamily="2" charset="-122"/>
              </a:rPr>
              <a:t>Week focus/theme:</a:t>
            </a:r>
          </a:p>
          <a:p>
            <a:pPr algn="ctr"/>
            <a:endParaRPr lang="en-GB" sz="1600" dirty="0">
              <a:solidFill>
                <a:schemeClr val="tx2"/>
              </a:solidFill>
              <a:latin typeface="STXinwei" panose="02010800040101010101" pitchFamily="2" charset="-122"/>
              <a:ea typeface="STXinwei" panose="02010800040101010101" pitchFamily="2" charset="-122"/>
            </a:endParaRPr>
          </a:p>
          <a:p>
            <a:pPr algn="ctr"/>
            <a:endParaRPr lang="en-GB" sz="1600" dirty="0">
              <a:solidFill>
                <a:schemeClr val="tx2"/>
              </a:solidFill>
              <a:latin typeface="STXinwei" panose="02010800040101010101" pitchFamily="2" charset="-122"/>
              <a:ea typeface="STXinwei" panose="02010800040101010101" pitchFamily="2" charset="-122"/>
            </a:endParaRPr>
          </a:p>
        </p:txBody>
      </p:sp>
      <p:pic>
        <p:nvPicPr>
          <p:cNvPr id="16" name="Picture 15" descr="A picture containing text&#10;&#10;Description automatically generated">
            <a:extLst>
              <a:ext uri="{FF2B5EF4-FFF2-40B4-BE49-F238E27FC236}">
                <a16:creationId xmlns:a16="http://schemas.microsoft.com/office/drawing/2014/main" id="{86BBF57C-1073-46B2-9918-88AE28831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2772" y="9084265"/>
            <a:ext cx="532456" cy="726004"/>
          </a:xfrm>
          <a:prstGeom prst="rect">
            <a:avLst/>
          </a:prstGeom>
        </p:spPr>
      </p:pic>
      <p:sp>
        <p:nvSpPr>
          <p:cNvPr id="3" name="Picture Placeholder 2">
            <a:extLst>
              <a:ext uri="{FF2B5EF4-FFF2-40B4-BE49-F238E27FC236}">
                <a16:creationId xmlns:a16="http://schemas.microsoft.com/office/drawing/2014/main" id="{90229A42-0DCB-4D08-B7AD-7BAA68F61F1B}"/>
              </a:ext>
            </a:extLst>
          </p:cNvPr>
          <p:cNvSpPr>
            <a:spLocks noGrp="1"/>
          </p:cNvSpPr>
          <p:nvPr>
            <p:ph type="pic" sz="quarter" idx="13"/>
          </p:nvPr>
        </p:nvSpPr>
        <p:spPr>
          <a:xfrm>
            <a:off x="701041" y="7090351"/>
            <a:ext cx="2507297" cy="1760538"/>
          </a:xfrm>
        </p:spPr>
      </p:sp>
      <p:sp>
        <p:nvSpPr>
          <p:cNvPr id="17" name="Picture Placeholder 16">
            <a:extLst>
              <a:ext uri="{FF2B5EF4-FFF2-40B4-BE49-F238E27FC236}">
                <a16:creationId xmlns:a16="http://schemas.microsoft.com/office/drawing/2014/main" id="{80D84BC3-D007-4743-A38B-A25496ECEEC5}"/>
              </a:ext>
            </a:extLst>
          </p:cNvPr>
          <p:cNvSpPr>
            <a:spLocks noGrp="1"/>
          </p:cNvSpPr>
          <p:nvPr>
            <p:ph type="pic" sz="quarter" idx="14"/>
          </p:nvPr>
        </p:nvSpPr>
        <p:spPr>
          <a:xfrm>
            <a:off x="3695695" y="7075617"/>
            <a:ext cx="2507296" cy="1760538"/>
          </a:xfrm>
        </p:spPr>
      </p:sp>
      <p:sp>
        <p:nvSpPr>
          <p:cNvPr id="4" name="Rectangle: Rounded Corners 3">
            <a:extLst>
              <a:ext uri="{FF2B5EF4-FFF2-40B4-BE49-F238E27FC236}">
                <a16:creationId xmlns:a16="http://schemas.microsoft.com/office/drawing/2014/main" id="{CDF54D48-EDA0-BFE7-15E8-E3BFD3751F5A}"/>
              </a:ext>
            </a:extLst>
          </p:cNvPr>
          <p:cNvSpPr/>
          <p:nvPr/>
        </p:nvSpPr>
        <p:spPr>
          <a:xfrm>
            <a:off x="3371761" y="1170904"/>
            <a:ext cx="2849117" cy="399899"/>
          </a:xfrm>
          <a:prstGeom prst="roundRect">
            <a:avLst>
              <a:gd name="adj" fmla="val 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a:solidFill>
                  <a:schemeClr val="tx2"/>
                </a:solidFill>
                <a:latin typeface="STXinwei" panose="02010800040101010101" pitchFamily="2" charset="-122"/>
                <a:ea typeface="STXinwei" panose="02010800040101010101" pitchFamily="2" charset="-122"/>
              </a:rPr>
              <a:t>Weather:  </a:t>
            </a:r>
            <a:endParaRPr lang="en-GB" sz="1400" dirty="0">
              <a:solidFill>
                <a:schemeClr val="tx2"/>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1328271451"/>
      </p:ext>
    </p:extLst>
  </p:cSld>
  <p:clrMapOvr>
    <a:masterClrMapping/>
  </p:clrMapOvr>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8d76c54-2f3e-462e-9f62-c5a2aa3b0e2b" xsi:nil="true"/>
    <lcf76f155ced4ddcb4097134ff3c332f xmlns="3600f8d6-e46b-48e2-98b4-308f26afb09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8F97178E135B48A828A4B39A54E8BE" ma:contentTypeVersion="16" ma:contentTypeDescription="Create a new document." ma:contentTypeScope="" ma:versionID="02067ea6fc814be313c85536479e33e3">
  <xsd:schema xmlns:xsd="http://www.w3.org/2001/XMLSchema" xmlns:xs="http://www.w3.org/2001/XMLSchema" xmlns:p="http://schemas.microsoft.com/office/2006/metadata/properties" xmlns:ns2="3600f8d6-e46b-48e2-98b4-308f26afb093" xmlns:ns3="18d76c54-2f3e-462e-9f62-c5a2aa3b0e2b" targetNamespace="http://schemas.microsoft.com/office/2006/metadata/properties" ma:root="true" ma:fieldsID="1fe5de2212aebf09daae4cf055e01626" ns2:_="" ns3:_="">
    <xsd:import namespace="3600f8d6-e46b-48e2-98b4-308f26afb093"/>
    <xsd:import namespace="18d76c54-2f3e-462e-9f62-c5a2aa3b0e2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00f8d6-e46b-48e2-98b4-308f26afb0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6" nillable="true" ma:displayName="Length (seconds)"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4db46d-4643-41f6-a001-7cb260b70f8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8d76c54-2f3e-462e-9f62-c5a2aa3b0e2b"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b93ffff-3e84-461f-9df4-2fdb58bc7135}" ma:internalName="TaxCatchAll" ma:showField="CatchAllData" ma:web="18d76c54-2f3e-462e-9f62-c5a2aa3b0e2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6221481-74ED-4409-858A-1428ECF39C12}">
  <ds:schemaRefs>
    <ds:schemaRef ds:uri="http://purl.org/dc/terms/"/>
    <ds:schemaRef ds:uri="7c304762-a48b-4008-87c8-8e29d015cf1d"/>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302d9bf0-09b0-4d04-a7f0-47702edad7e6"/>
    <ds:schemaRef ds:uri="http://schemas.microsoft.com/office/2006/metadata/properties"/>
    <ds:schemaRef ds:uri="18d76c54-2f3e-462e-9f62-c5a2aa3b0e2b"/>
    <ds:schemaRef ds:uri="3600f8d6-e46b-48e2-98b4-308f26afb093"/>
  </ds:schemaRefs>
</ds:datastoreItem>
</file>

<file path=customXml/itemProps2.xml><?xml version="1.0" encoding="utf-8"?>
<ds:datastoreItem xmlns:ds="http://schemas.openxmlformats.org/officeDocument/2006/customXml" ds:itemID="{C1509BCD-7F4F-4272-ADDB-569D0F26B1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00f8d6-e46b-48e2-98b4-308f26afb093"/>
    <ds:schemaRef ds:uri="18d76c54-2f3e-462e-9f62-c5a2aa3b0e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1AFB93F-CB5B-4EC6-8D97-B53669CE8E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24702</TotalTime>
  <Words>842</Words>
  <Application>Microsoft Office PowerPoint</Application>
  <PresentationFormat>A4 Paper (210x297 mm)</PresentationFormat>
  <Paragraphs>185</Paragraphs>
  <Slides>15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Gungsuh</vt:lpstr>
      <vt:lpstr>STXinwei</vt:lpstr>
      <vt:lpstr>Arial</vt:lpstr>
      <vt:lpstr>Calibri</vt:lpstr>
      <vt:lpstr>Calibri Light</vt:lpstr>
      <vt:lpstr>Daytona</vt:lpstr>
      <vt:lpstr>Office Theme</vt:lpstr>
      <vt:lpstr>Custom Design</vt:lpstr>
      <vt:lpstr>PowerPoint Presentation</vt:lpstr>
      <vt:lpstr>PowerPoint Presentation</vt:lpstr>
      <vt:lpstr>The Wild Warrior Approach</vt:lpstr>
      <vt:lpstr>Engagement Phases</vt:lpstr>
      <vt:lpstr>Unit/Group Overview</vt:lpstr>
      <vt:lpstr>Notes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Forest School Awards System</dc:title>
  <dc:creator>Beth Tocker</dc:creator>
  <cp:lastModifiedBy>Felicity  Sargent</cp:lastModifiedBy>
  <cp:revision>25</cp:revision>
  <cp:lastPrinted>2022-02-14T15:28:46Z</cp:lastPrinted>
  <dcterms:created xsi:type="dcterms:W3CDTF">2021-11-06T18:36:05Z</dcterms:created>
  <dcterms:modified xsi:type="dcterms:W3CDTF">2022-11-05T20:22:11Z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0x0101003D8F97178E135B48A828A4B39A54E8BE</vt:lpwstr>
  </property>
  <property fmtid="{D5CDD505-2E9C-101B-9397-08002B2CF9AE}" pid="3" name="MediaServiceImageTags">
    <vt:lpwstr/>
  </property>
</Properties>
</file>